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53" r:id="rId2"/>
    <p:sldId id="366" r:id="rId3"/>
    <p:sldId id="367" r:id="rId4"/>
    <p:sldId id="368" r:id="rId5"/>
    <p:sldId id="369" r:id="rId6"/>
    <p:sldId id="372" r:id="rId7"/>
    <p:sldId id="370" r:id="rId8"/>
    <p:sldId id="386" r:id="rId9"/>
    <p:sldId id="395" r:id="rId10"/>
    <p:sldId id="373" r:id="rId11"/>
    <p:sldId id="390" r:id="rId12"/>
    <p:sldId id="391" r:id="rId13"/>
    <p:sldId id="387" r:id="rId14"/>
    <p:sldId id="388" r:id="rId15"/>
    <p:sldId id="392" r:id="rId16"/>
    <p:sldId id="393" r:id="rId17"/>
    <p:sldId id="396" r:id="rId18"/>
    <p:sldId id="394" r:id="rId19"/>
  </p:sldIdLst>
  <p:sldSz cx="12192000" cy="6858000"/>
  <p:notesSz cx="6797675" cy="9872663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C48170"/>
    <a:srgbClr val="92D050"/>
    <a:srgbClr val="ED7D31"/>
    <a:srgbClr val="D17B5C"/>
    <a:srgbClr val="B98A82"/>
    <a:srgbClr val="F47D20"/>
    <a:srgbClr val="F99F1B"/>
    <a:srgbClr val="F7921D"/>
    <a:srgbClr val="FD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51" y="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uratsadik.guler\Desktop\TOYO\AYLIK%20FAAL&#304;YET\FAAL&#304;YET%20RAPOR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uratsadik.guler\Desktop\TOYO\AYLIK%20FAAL&#304;YET\FAAL&#304;YET%20RAPORU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uratsadik.guler\Desktop\TOYO\AYLIK%20FAAL&#304;YET\FAAL&#304;YET%20RAPORU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uratsadik.guler\Desktop\TOYO\AYLIK%20FAAL&#304;YET\FAAL&#304;YET%20RAPORU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41925664"/>
        <c:axId val="241920768"/>
        <c:axId val="0"/>
      </c:bar3DChart>
      <c:catAx>
        <c:axId val="24192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41920768"/>
        <c:crosses val="autoZero"/>
        <c:auto val="1"/>
        <c:lblAlgn val="ctr"/>
        <c:lblOffset val="100"/>
        <c:noMultiLvlLbl val="0"/>
      </c:catAx>
      <c:valAx>
        <c:axId val="24192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4192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/>
              <a:t>Tüketim Brimlerine göre Dağılım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/>
              <a:t>Tüketim Brimlerine göre Dağılım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/>
              <a:t>Tüketim Brimlerine göre Dağılım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D9E148-D0E3-4E9B-8BFF-644FDFFFAE06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81E3F441-EC22-4314-ABAA-5B99F469F0A7}">
      <dgm:prSet phldrT="[Text]" custT="1"/>
      <dgm:spPr/>
      <dgm:t>
        <a:bodyPr/>
        <a:lstStyle/>
        <a:p>
          <a:r>
            <a:rPr lang="tr-TR" sz="1800" b="1" dirty="0" smtClean="0"/>
            <a:t>Seviye 4</a:t>
          </a:r>
        </a:p>
        <a:p>
          <a:r>
            <a:rPr lang="tr-TR" sz="1800" dirty="0" smtClean="0"/>
            <a:t>ERP</a:t>
          </a:r>
          <a:endParaRPr lang="en-US" sz="1800" dirty="0"/>
        </a:p>
      </dgm:t>
    </dgm:pt>
    <dgm:pt modelId="{BE377A27-3C8E-427D-85C3-10FDB2B1ED19}" type="parTrans" cxnId="{39881FB4-75BD-406A-AB3C-11EC803091E7}">
      <dgm:prSet/>
      <dgm:spPr/>
      <dgm:t>
        <a:bodyPr/>
        <a:lstStyle/>
        <a:p>
          <a:endParaRPr lang="en-US"/>
        </a:p>
      </dgm:t>
    </dgm:pt>
    <dgm:pt modelId="{EE0914FA-B2F5-46DC-9D58-DA9BD3441DE6}" type="sibTrans" cxnId="{39881FB4-75BD-406A-AB3C-11EC803091E7}">
      <dgm:prSet/>
      <dgm:spPr/>
      <dgm:t>
        <a:bodyPr/>
        <a:lstStyle/>
        <a:p>
          <a:endParaRPr lang="en-US"/>
        </a:p>
      </dgm:t>
    </dgm:pt>
    <dgm:pt modelId="{3CBF26C4-2274-46D9-8105-AC74DF919430}">
      <dgm:prSet phldrT="[Text]" custT="1"/>
      <dgm:spPr/>
      <dgm:t>
        <a:bodyPr/>
        <a:lstStyle/>
        <a:p>
          <a:r>
            <a:rPr lang="tr-TR" sz="1800" b="1" dirty="0" smtClean="0"/>
            <a:t>Seviye 3</a:t>
          </a:r>
        </a:p>
        <a:p>
          <a:r>
            <a:rPr lang="tr-TR" sz="1800" dirty="0" smtClean="0"/>
            <a:t>Manufacturing Execution System</a:t>
          </a:r>
          <a:endParaRPr lang="en-US" sz="1800" dirty="0"/>
        </a:p>
      </dgm:t>
    </dgm:pt>
    <dgm:pt modelId="{F5968602-DAD3-47BB-9105-B37F39BD482E}" type="parTrans" cxnId="{D472BFD3-103D-41F0-B956-9A7DBE2A9025}">
      <dgm:prSet/>
      <dgm:spPr/>
      <dgm:t>
        <a:bodyPr/>
        <a:lstStyle/>
        <a:p>
          <a:endParaRPr lang="en-US"/>
        </a:p>
      </dgm:t>
    </dgm:pt>
    <dgm:pt modelId="{F5F39B98-01B1-4A10-9A2F-523BBA2434AE}" type="sibTrans" cxnId="{D472BFD3-103D-41F0-B956-9A7DBE2A9025}">
      <dgm:prSet/>
      <dgm:spPr/>
      <dgm:t>
        <a:bodyPr/>
        <a:lstStyle/>
        <a:p>
          <a:endParaRPr lang="en-US"/>
        </a:p>
      </dgm:t>
    </dgm:pt>
    <dgm:pt modelId="{FA5B3AFB-1409-4D31-8F97-08CDE2803ED0}">
      <dgm:prSet phldrT="[Text]" custT="1"/>
      <dgm:spPr/>
      <dgm:t>
        <a:bodyPr/>
        <a:lstStyle/>
        <a:p>
          <a:r>
            <a:rPr lang="tr-TR" sz="1800" b="1" dirty="0" smtClean="0"/>
            <a:t>Seviye 2 </a:t>
          </a:r>
        </a:p>
        <a:p>
          <a:r>
            <a:rPr lang="tr-TR" sz="1800" dirty="0" smtClean="0"/>
            <a:t>Supervisory Computer System</a:t>
          </a:r>
          <a:endParaRPr lang="en-US" sz="1800" dirty="0"/>
        </a:p>
      </dgm:t>
    </dgm:pt>
    <dgm:pt modelId="{C519C82A-B1BB-4218-8159-37075D7A778D}" type="parTrans" cxnId="{5FBAC415-238E-42D6-ABD5-70252D5DE5DF}">
      <dgm:prSet/>
      <dgm:spPr/>
      <dgm:t>
        <a:bodyPr/>
        <a:lstStyle/>
        <a:p>
          <a:endParaRPr lang="en-US"/>
        </a:p>
      </dgm:t>
    </dgm:pt>
    <dgm:pt modelId="{3ABB8CF2-43E3-4622-ABD3-B9247ADE2229}" type="sibTrans" cxnId="{5FBAC415-238E-42D6-ABD5-70252D5DE5DF}">
      <dgm:prSet/>
      <dgm:spPr/>
      <dgm:t>
        <a:bodyPr/>
        <a:lstStyle/>
        <a:p>
          <a:endParaRPr lang="en-US"/>
        </a:p>
      </dgm:t>
    </dgm:pt>
    <dgm:pt modelId="{637AE88C-D7D7-46FF-81C5-83B5D6C6F57C}">
      <dgm:prSet phldrT="[Text]" custT="1"/>
      <dgm:spPr/>
      <dgm:t>
        <a:bodyPr/>
        <a:lstStyle/>
        <a:p>
          <a:r>
            <a:rPr lang="tr-TR" sz="1800" b="1" dirty="0" smtClean="0"/>
            <a:t>Seviye 1</a:t>
          </a:r>
        </a:p>
        <a:p>
          <a:r>
            <a:rPr lang="en-US" sz="1800" dirty="0" smtClean="0"/>
            <a:t>Control Systems</a:t>
          </a:r>
          <a:endParaRPr lang="en-US" sz="1800" dirty="0"/>
        </a:p>
      </dgm:t>
    </dgm:pt>
    <dgm:pt modelId="{288CE871-85F3-4BAD-B55E-D5E151479BAE}" type="parTrans" cxnId="{F799F0E1-1DF3-42EE-86D9-DE43FF00C33E}">
      <dgm:prSet/>
      <dgm:spPr/>
      <dgm:t>
        <a:bodyPr/>
        <a:lstStyle/>
        <a:p>
          <a:endParaRPr lang="en-US"/>
        </a:p>
      </dgm:t>
    </dgm:pt>
    <dgm:pt modelId="{AC0B458B-EA65-471C-91D8-D83C2383DA94}" type="sibTrans" cxnId="{F799F0E1-1DF3-42EE-86D9-DE43FF00C33E}">
      <dgm:prSet/>
      <dgm:spPr/>
      <dgm:t>
        <a:bodyPr/>
        <a:lstStyle/>
        <a:p>
          <a:endParaRPr lang="en-US"/>
        </a:p>
      </dgm:t>
    </dgm:pt>
    <dgm:pt modelId="{AC2A76D0-C940-447E-952D-DFBF01737E8F}">
      <dgm:prSet phldrT="[Text]" custT="1"/>
      <dgm:spPr/>
      <dgm:t>
        <a:bodyPr/>
        <a:lstStyle/>
        <a:p>
          <a:r>
            <a:rPr lang="tr-TR" sz="1800" b="1" dirty="0" smtClean="0"/>
            <a:t>Seviye 0</a:t>
          </a:r>
        </a:p>
        <a:p>
          <a:r>
            <a:rPr lang="tr-TR" sz="1800" dirty="0" smtClean="0"/>
            <a:t>Field Devices</a:t>
          </a:r>
          <a:endParaRPr lang="en-US" sz="1800" dirty="0"/>
        </a:p>
      </dgm:t>
    </dgm:pt>
    <dgm:pt modelId="{D537838A-BB5A-4838-B8D5-B87057056EAD}" type="parTrans" cxnId="{C1645FC6-71F7-4706-8078-462D26FB00B6}">
      <dgm:prSet/>
      <dgm:spPr/>
      <dgm:t>
        <a:bodyPr/>
        <a:lstStyle/>
        <a:p>
          <a:endParaRPr lang="en-GB"/>
        </a:p>
      </dgm:t>
    </dgm:pt>
    <dgm:pt modelId="{47DA7E97-E0ED-4E75-805C-3A327380D9CD}" type="sibTrans" cxnId="{C1645FC6-71F7-4706-8078-462D26FB00B6}">
      <dgm:prSet/>
      <dgm:spPr/>
      <dgm:t>
        <a:bodyPr/>
        <a:lstStyle/>
        <a:p>
          <a:endParaRPr lang="en-GB"/>
        </a:p>
      </dgm:t>
    </dgm:pt>
    <dgm:pt modelId="{8E24243A-BC2A-4AF7-8068-64BE98F359BD}" type="pres">
      <dgm:prSet presAssocID="{4AD9E148-D0E3-4E9B-8BFF-644FDFFFAE06}" presName="Name0" presStyleCnt="0">
        <dgm:presLayoutVars>
          <dgm:dir/>
          <dgm:animLvl val="lvl"/>
          <dgm:resizeHandles val="exact"/>
        </dgm:presLayoutVars>
      </dgm:prSet>
      <dgm:spPr/>
    </dgm:pt>
    <dgm:pt modelId="{2C4A6C66-87B8-4AB3-9086-69F769FD4AF8}" type="pres">
      <dgm:prSet presAssocID="{81E3F441-EC22-4314-ABAA-5B99F469F0A7}" presName="Name8" presStyleCnt="0"/>
      <dgm:spPr/>
    </dgm:pt>
    <dgm:pt modelId="{A7F18C04-3166-43BE-A149-878D4EE3DF27}" type="pres">
      <dgm:prSet presAssocID="{81E3F441-EC22-4314-ABAA-5B99F469F0A7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2BCE2E6-1079-4724-9C4F-2EA3FF4174D1}" type="pres">
      <dgm:prSet presAssocID="{81E3F441-EC22-4314-ABAA-5B99F469F0A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542EFAA-F31B-4466-9278-3DB71463AB39}" type="pres">
      <dgm:prSet presAssocID="{3CBF26C4-2274-46D9-8105-AC74DF919430}" presName="Name8" presStyleCnt="0"/>
      <dgm:spPr/>
    </dgm:pt>
    <dgm:pt modelId="{13FCE375-2196-4466-86BC-0C0EBDA3F531}" type="pres">
      <dgm:prSet presAssocID="{3CBF26C4-2274-46D9-8105-AC74DF919430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C35DDE-44C3-4DEC-9B28-EAA3827AE325}" type="pres">
      <dgm:prSet presAssocID="{3CBF26C4-2274-46D9-8105-AC74DF91943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A70874-474E-424E-9530-F54835D7DE34}" type="pres">
      <dgm:prSet presAssocID="{FA5B3AFB-1409-4D31-8F97-08CDE2803ED0}" presName="Name8" presStyleCnt="0"/>
      <dgm:spPr/>
    </dgm:pt>
    <dgm:pt modelId="{D0316A72-16C6-4269-A46D-50A771B487AF}" type="pres">
      <dgm:prSet presAssocID="{FA5B3AFB-1409-4D31-8F97-08CDE2803ED0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B6DDEC-0319-4C19-9DD3-FC7893CA6B3D}" type="pres">
      <dgm:prSet presAssocID="{FA5B3AFB-1409-4D31-8F97-08CDE2803ED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FD19E05-E937-4250-8B24-33FA6D1B6549}" type="pres">
      <dgm:prSet presAssocID="{637AE88C-D7D7-46FF-81C5-83B5D6C6F57C}" presName="Name8" presStyleCnt="0"/>
      <dgm:spPr/>
    </dgm:pt>
    <dgm:pt modelId="{B17F6BE7-1AB1-4420-B1D4-6932F13B74DA}" type="pres">
      <dgm:prSet presAssocID="{637AE88C-D7D7-46FF-81C5-83B5D6C6F57C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306235C-2FBE-4BDA-A09E-2F8CE26B7C89}" type="pres">
      <dgm:prSet presAssocID="{637AE88C-D7D7-46FF-81C5-83B5D6C6F57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D6698D5-AE47-4365-9C0D-F3871A6C657D}" type="pres">
      <dgm:prSet presAssocID="{AC2A76D0-C940-447E-952D-DFBF01737E8F}" presName="Name8" presStyleCnt="0"/>
      <dgm:spPr/>
    </dgm:pt>
    <dgm:pt modelId="{D71CF305-F746-46C0-8B60-5FB5E6D68CF9}" type="pres">
      <dgm:prSet presAssocID="{AC2A76D0-C940-447E-952D-DFBF01737E8F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C54EA56-52D9-456F-884D-951F6771E9CA}" type="pres">
      <dgm:prSet presAssocID="{AC2A76D0-C940-447E-952D-DFBF01737E8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FBAC415-238E-42D6-ABD5-70252D5DE5DF}" srcId="{4AD9E148-D0E3-4E9B-8BFF-644FDFFFAE06}" destId="{FA5B3AFB-1409-4D31-8F97-08CDE2803ED0}" srcOrd="2" destOrd="0" parTransId="{C519C82A-B1BB-4218-8159-37075D7A778D}" sibTransId="{3ABB8CF2-43E3-4622-ABD3-B9247ADE2229}"/>
    <dgm:cxn modelId="{15EAF419-D610-4613-8A3C-5F858E331D5B}" type="presOf" srcId="{81E3F441-EC22-4314-ABAA-5B99F469F0A7}" destId="{E2BCE2E6-1079-4724-9C4F-2EA3FF4174D1}" srcOrd="1" destOrd="0" presId="urn:microsoft.com/office/officeart/2005/8/layout/pyramid1"/>
    <dgm:cxn modelId="{958A684E-B90B-4424-ADAF-6D046150E1E1}" type="presOf" srcId="{3CBF26C4-2274-46D9-8105-AC74DF919430}" destId="{16C35DDE-44C3-4DEC-9B28-EAA3827AE325}" srcOrd="1" destOrd="0" presId="urn:microsoft.com/office/officeart/2005/8/layout/pyramid1"/>
    <dgm:cxn modelId="{3F002F58-616D-4E3E-8F4E-0C4BC3B3A7C8}" type="presOf" srcId="{AC2A76D0-C940-447E-952D-DFBF01737E8F}" destId="{D71CF305-F746-46C0-8B60-5FB5E6D68CF9}" srcOrd="0" destOrd="0" presId="urn:microsoft.com/office/officeart/2005/8/layout/pyramid1"/>
    <dgm:cxn modelId="{167631F0-1BDE-4A82-BD73-E25297D3CE7E}" type="presOf" srcId="{AC2A76D0-C940-447E-952D-DFBF01737E8F}" destId="{3C54EA56-52D9-456F-884D-951F6771E9CA}" srcOrd="1" destOrd="0" presId="urn:microsoft.com/office/officeart/2005/8/layout/pyramid1"/>
    <dgm:cxn modelId="{D472BFD3-103D-41F0-B956-9A7DBE2A9025}" srcId="{4AD9E148-D0E3-4E9B-8BFF-644FDFFFAE06}" destId="{3CBF26C4-2274-46D9-8105-AC74DF919430}" srcOrd="1" destOrd="0" parTransId="{F5968602-DAD3-47BB-9105-B37F39BD482E}" sibTransId="{F5F39B98-01B1-4A10-9A2F-523BBA2434AE}"/>
    <dgm:cxn modelId="{F3F54C8B-FAC0-4496-8950-EA21E88C620A}" type="presOf" srcId="{FA5B3AFB-1409-4D31-8F97-08CDE2803ED0}" destId="{48B6DDEC-0319-4C19-9DD3-FC7893CA6B3D}" srcOrd="1" destOrd="0" presId="urn:microsoft.com/office/officeart/2005/8/layout/pyramid1"/>
    <dgm:cxn modelId="{F799F0E1-1DF3-42EE-86D9-DE43FF00C33E}" srcId="{4AD9E148-D0E3-4E9B-8BFF-644FDFFFAE06}" destId="{637AE88C-D7D7-46FF-81C5-83B5D6C6F57C}" srcOrd="3" destOrd="0" parTransId="{288CE871-85F3-4BAD-B55E-D5E151479BAE}" sibTransId="{AC0B458B-EA65-471C-91D8-D83C2383DA94}"/>
    <dgm:cxn modelId="{5181F57A-9BFF-4018-A73D-CEF9B2AC2825}" type="presOf" srcId="{81E3F441-EC22-4314-ABAA-5B99F469F0A7}" destId="{A7F18C04-3166-43BE-A149-878D4EE3DF27}" srcOrd="0" destOrd="0" presId="urn:microsoft.com/office/officeart/2005/8/layout/pyramid1"/>
    <dgm:cxn modelId="{9196C2E9-B0FF-40E2-B2F1-145A7F2D5D3A}" type="presOf" srcId="{637AE88C-D7D7-46FF-81C5-83B5D6C6F57C}" destId="{B17F6BE7-1AB1-4420-B1D4-6932F13B74DA}" srcOrd="0" destOrd="0" presId="urn:microsoft.com/office/officeart/2005/8/layout/pyramid1"/>
    <dgm:cxn modelId="{F78A6082-3630-46EA-8B30-2A27838317BD}" type="presOf" srcId="{FA5B3AFB-1409-4D31-8F97-08CDE2803ED0}" destId="{D0316A72-16C6-4269-A46D-50A771B487AF}" srcOrd="0" destOrd="0" presId="urn:microsoft.com/office/officeart/2005/8/layout/pyramid1"/>
    <dgm:cxn modelId="{C1645FC6-71F7-4706-8078-462D26FB00B6}" srcId="{4AD9E148-D0E3-4E9B-8BFF-644FDFFFAE06}" destId="{AC2A76D0-C940-447E-952D-DFBF01737E8F}" srcOrd="4" destOrd="0" parTransId="{D537838A-BB5A-4838-B8D5-B87057056EAD}" sibTransId="{47DA7E97-E0ED-4E75-805C-3A327380D9CD}"/>
    <dgm:cxn modelId="{8351A403-65F4-404C-B4AE-7A4E389021D3}" type="presOf" srcId="{637AE88C-D7D7-46FF-81C5-83B5D6C6F57C}" destId="{F306235C-2FBE-4BDA-A09E-2F8CE26B7C89}" srcOrd="1" destOrd="0" presId="urn:microsoft.com/office/officeart/2005/8/layout/pyramid1"/>
    <dgm:cxn modelId="{D23D0996-8BCA-429B-8949-62C3DC765036}" type="presOf" srcId="{4AD9E148-D0E3-4E9B-8BFF-644FDFFFAE06}" destId="{8E24243A-BC2A-4AF7-8068-64BE98F359BD}" srcOrd="0" destOrd="0" presId="urn:microsoft.com/office/officeart/2005/8/layout/pyramid1"/>
    <dgm:cxn modelId="{39881FB4-75BD-406A-AB3C-11EC803091E7}" srcId="{4AD9E148-D0E3-4E9B-8BFF-644FDFFFAE06}" destId="{81E3F441-EC22-4314-ABAA-5B99F469F0A7}" srcOrd="0" destOrd="0" parTransId="{BE377A27-3C8E-427D-85C3-10FDB2B1ED19}" sibTransId="{EE0914FA-B2F5-46DC-9D58-DA9BD3441DE6}"/>
    <dgm:cxn modelId="{8F1D9D59-C6F2-4ECA-B775-C9AD9C8C4B6C}" type="presOf" srcId="{3CBF26C4-2274-46D9-8105-AC74DF919430}" destId="{13FCE375-2196-4466-86BC-0C0EBDA3F531}" srcOrd="0" destOrd="0" presId="urn:microsoft.com/office/officeart/2005/8/layout/pyramid1"/>
    <dgm:cxn modelId="{28A28C88-C399-4AE2-891A-5F84F42557BC}" type="presParOf" srcId="{8E24243A-BC2A-4AF7-8068-64BE98F359BD}" destId="{2C4A6C66-87B8-4AB3-9086-69F769FD4AF8}" srcOrd="0" destOrd="0" presId="urn:microsoft.com/office/officeart/2005/8/layout/pyramid1"/>
    <dgm:cxn modelId="{5BF28470-A0FA-4AEE-B128-31B31CDD3090}" type="presParOf" srcId="{2C4A6C66-87B8-4AB3-9086-69F769FD4AF8}" destId="{A7F18C04-3166-43BE-A149-878D4EE3DF27}" srcOrd="0" destOrd="0" presId="urn:microsoft.com/office/officeart/2005/8/layout/pyramid1"/>
    <dgm:cxn modelId="{C86C4231-BD23-4ADB-A5AA-83065EF562A0}" type="presParOf" srcId="{2C4A6C66-87B8-4AB3-9086-69F769FD4AF8}" destId="{E2BCE2E6-1079-4724-9C4F-2EA3FF4174D1}" srcOrd="1" destOrd="0" presId="urn:microsoft.com/office/officeart/2005/8/layout/pyramid1"/>
    <dgm:cxn modelId="{AEC31ACB-8990-418D-90DF-E61226176F77}" type="presParOf" srcId="{8E24243A-BC2A-4AF7-8068-64BE98F359BD}" destId="{1542EFAA-F31B-4466-9278-3DB71463AB39}" srcOrd="1" destOrd="0" presId="urn:microsoft.com/office/officeart/2005/8/layout/pyramid1"/>
    <dgm:cxn modelId="{06D145AC-04F8-4AD5-89AA-1B3E5575C5CF}" type="presParOf" srcId="{1542EFAA-F31B-4466-9278-3DB71463AB39}" destId="{13FCE375-2196-4466-86BC-0C0EBDA3F531}" srcOrd="0" destOrd="0" presId="urn:microsoft.com/office/officeart/2005/8/layout/pyramid1"/>
    <dgm:cxn modelId="{CCD96EE5-C772-4659-8F04-7F969BDC69A6}" type="presParOf" srcId="{1542EFAA-F31B-4466-9278-3DB71463AB39}" destId="{16C35DDE-44C3-4DEC-9B28-EAA3827AE325}" srcOrd="1" destOrd="0" presId="urn:microsoft.com/office/officeart/2005/8/layout/pyramid1"/>
    <dgm:cxn modelId="{25C54850-B835-48EB-8DFE-DE631F2E8F98}" type="presParOf" srcId="{8E24243A-BC2A-4AF7-8068-64BE98F359BD}" destId="{4EA70874-474E-424E-9530-F54835D7DE34}" srcOrd="2" destOrd="0" presId="urn:microsoft.com/office/officeart/2005/8/layout/pyramid1"/>
    <dgm:cxn modelId="{8D9FDA69-9620-40EB-9AFB-FAE0D41B2EAE}" type="presParOf" srcId="{4EA70874-474E-424E-9530-F54835D7DE34}" destId="{D0316A72-16C6-4269-A46D-50A771B487AF}" srcOrd="0" destOrd="0" presId="urn:microsoft.com/office/officeart/2005/8/layout/pyramid1"/>
    <dgm:cxn modelId="{E2B273EF-F07D-45AA-BAFC-5DA63681FCA0}" type="presParOf" srcId="{4EA70874-474E-424E-9530-F54835D7DE34}" destId="{48B6DDEC-0319-4C19-9DD3-FC7893CA6B3D}" srcOrd="1" destOrd="0" presId="urn:microsoft.com/office/officeart/2005/8/layout/pyramid1"/>
    <dgm:cxn modelId="{47AA03C7-95D1-41AB-AB18-C4B60B5514BE}" type="presParOf" srcId="{8E24243A-BC2A-4AF7-8068-64BE98F359BD}" destId="{EFD19E05-E937-4250-8B24-33FA6D1B6549}" srcOrd="3" destOrd="0" presId="urn:microsoft.com/office/officeart/2005/8/layout/pyramid1"/>
    <dgm:cxn modelId="{90D4D5CD-5C0F-4D4B-A2D1-19F10BB6A4C5}" type="presParOf" srcId="{EFD19E05-E937-4250-8B24-33FA6D1B6549}" destId="{B17F6BE7-1AB1-4420-B1D4-6932F13B74DA}" srcOrd="0" destOrd="0" presId="urn:microsoft.com/office/officeart/2005/8/layout/pyramid1"/>
    <dgm:cxn modelId="{A10E9070-6D7A-40AD-B54D-84297E26D867}" type="presParOf" srcId="{EFD19E05-E937-4250-8B24-33FA6D1B6549}" destId="{F306235C-2FBE-4BDA-A09E-2F8CE26B7C89}" srcOrd="1" destOrd="0" presId="urn:microsoft.com/office/officeart/2005/8/layout/pyramid1"/>
    <dgm:cxn modelId="{3E715F57-BD26-4563-B3B3-852D1A627D87}" type="presParOf" srcId="{8E24243A-BC2A-4AF7-8068-64BE98F359BD}" destId="{FD6698D5-AE47-4365-9C0D-F3871A6C657D}" srcOrd="4" destOrd="0" presId="urn:microsoft.com/office/officeart/2005/8/layout/pyramid1"/>
    <dgm:cxn modelId="{04C33E40-0F1C-4F09-A22E-0A78D802B465}" type="presParOf" srcId="{FD6698D5-AE47-4365-9C0D-F3871A6C657D}" destId="{D71CF305-F746-46C0-8B60-5FB5E6D68CF9}" srcOrd="0" destOrd="0" presId="urn:microsoft.com/office/officeart/2005/8/layout/pyramid1"/>
    <dgm:cxn modelId="{43E0ABCD-C344-477D-823B-844C6B141401}" type="presParOf" srcId="{FD6698D5-AE47-4365-9C0D-F3871A6C657D}" destId="{3C54EA56-52D9-456F-884D-951F6771E9C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753A33-A69C-446D-8953-A63FD9202FEA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3DF564-4ED5-45C8-8138-683101B207C2}">
      <dgm:prSet phldrT="[Text]"/>
      <dgm:spPr/>
      <dgm:t>
        <a:bodyPr/>
        <a:lstStyle/>
        <a:p>
          <a:r>
            <a:rPr lang="tr-TR" dirty="0" smtClean="0"/>
            <a:t>S4</a:t>
          </a:r>
          <a:endParaRPr lang="en-US" dirty="0"/>
        </a:p>
      </dgm:t>
    </dgm:pt>
    <dgm:pt modelId="{BD82F332-EC07-4E19-9698-33807292FD33}" type="parTrans" cxnId="{585190D1-4507-4A99-A5BB-343FF2A62218}">
      <dgm:prSet/>
      <dgm:spPr/>
      <dgm:t>
        <a:bodyPr/>
        <a:lstStyle/>
        <a:p>
          <a:endParaRPr lang="en-US"/>
        </a:p>
      </dgm:t>
    </dgm:pt>
    <dgm:pt modelId="{73ED4264-4CF8-47BB-9FC1-06C8BDC4B5DB}" type="sibTrans" cxnId="{585190D1-4507-4A99-A5BB-343FF2A62218}">
      <dgm:prSet/>
      <dgm:spPr/>
      <dgm:t>
        <a:bodyPr/>
        <a:lstStyle/>
        <a:p>
          <a:endParaRPr lang="en-US" dirty="0"/>
        </a:p>
      </dgm:t>
    </dgm:pt>
    <dgm:pt modelId="{8888E162-7145-40FF-94DF-320D05198F08}">
      <dgm:prSet phldrT="[Text]"/>
      <dgm:spPr/>
      <dgm:t>
        <a:bodyPr/>
        <a:lstStyle/>
        <a:p>
          <a:r>
            <a:rPr lang="tr-TR" dirty="0" smtClean="0"/>
            <a:t>S3</a:t>
          </a:r>
          <a:endParaRPr lang="en-US" dirty="0"/>
        </a:p>
      </dgm:t>
    </dgm:pt>
    <dgm:pt modelId="{CAD4AA70-ACA2-4FDD-9318-BAFDABB3096E}" type="parTrans" cxnId="{6EB6D8A0-52E5-47E7-848C-B2AA9716F24E}">
      <dgm:prSet/>
      <dgm:spPr/>
      <dgm:t>
        <a:bodyPr/>
        <a:lstStyle/>
        <a:p>
          <a:endParaRPr lang="en-US"/>
        </a:p>
      </dgm:t>
    </dgm:pt>
    <dgm:pt modelId="{FBEFBBD3-9CA0-4CAD-A7C7-9EC04859483B}" type="sibTrans" cxnId="{6EB6D8A0-52E5-47E7-848C-B2AA9716F24E}">
      <dgm:prSet/>
      <dgm:spPr/>
      <dgm:t>
        <a:bodyPr/>
        <a:lstStyle/>
        <a:p>
          <a:endParaRPr lang="en-US"/>
        </a:p>
      </dgm:t>
    </dgm:pt>
    <dgm:pt modelId="{E5B6B0F6-6149-4466-9631-8EFEECC0695E}">
      <dgm:prSet phldrT="[Text]"/>
      <dgm:spPr/>
      <dgm:t>
        <a:bodyPr/>
        <a:lstStyle/>
        <a:p>
          <a:r>
            <a:rPr lang="tr-TR" dirty="0" smtClean="0"/>
            <a:t>S2</a:t>
          </a:r>
          <a:endParaRPr lang="en-US" dirty="0"/>
        </a:p>
      </dgm:t>
    </dgm:pt>
    <dgm:pt modelId="{0E2796D3-BBE6-4EBB-B5FE-5D2BF45CE13E}" type="parTrans" cxnId="{DCED1F65-8A19-4286-9057-8107B79CC695}">
      <dgm:prSet/>
      <dgm:spPr/>
      <dgm:t>
        <a:bodyPr/>
        <a:lstStyle/>
        <a:p>
          <a:endParaRPr lang="en-US"/>
        </a:p>
      </dgm:t>
    </dgm:pt>
    <dgm:pt modelId="{08BB5F78-5965-4F07-8F1B-F4C870050E41}" type="sibTrans" cxnId="{DCED1F65-8A19-4286-9057-8107B79CC695}">
      <dgm:prSet/>
      <dgm:spPr/>
      <dgm:t>
        <a:bodyPr/>
        <a:lstStyle/>
        <a:p>
          <a:endParaRPr lang="en-US"/>
        </a:p>
      </dgm:t>
    </dgm:pt>
    <dgm:pt modelId="{5F90EFCB-3BA3-434A-82D4-A621CC02FCF7}">
      <dgm:prSet phldrT="[Text]"/>
      <dgm:spPr/>
      <dgm:t>
        <a:bodyPr/>
        <a:lstStyle/>
        <a:p>
          <a:r>
            <a:rPr lang="tr-TR" dirty="0" smtClean="0"/>
            <a:t>S1</a:t>
          </a:r>
          <a:endParaRPr lang="en-US" dirty="0"/>
        </a:p>
      </dgm:t>
    </dgm:pt>
    <dgm:pt modelId="{81BF8762-D639-4D02-A01F-CA82A0B17A96}" type="parTrans" cxnId="{BF1F4A43-B311-4859-9E28-8E7E14E4BE92}">
      <dgm:prSet/>
      <dgm:spPr/>
      <dgm:t>
        <a:bodyPr/>
        <a:lstStyle/>
        <a:p>
          <a:endParaRPr lang="en-US"/>
        </a:p>
      </dgm:t>
    </dgm:pt>
    <dgm:pt modelId="{B6C55F44-14BD-4121-9E95-7E4919FA6F5D}" type="sibTrans" cxnId="{BF1F4A43-B311-4859-9E28-8E7E14E4BE92}">
      <dgm:prSet/>
      <dgm:spPr/>
      <dgm:t>
        <a:bodyPr/>
        <a:lstStyle/>
        <a:p>
          <a:endParaRPr lang="en-US"/>
        </a:p>
      </dgm:t>
    </dgm:pt>
    <dgm:pt modelId="{FDD45837-E1FB-4CE8-A986-C9368878E829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020E86D3-0E5A-4867-9DA5-71AB8FB5F8D0}" type="parTrans" cxnId="{A39AA614-1D3F-4FB8-B9F2-2F713BD8E487}">
      <dgm:prSet/>
      <dgm:spPr/>
      <dgm:t>
        <a:bodyPr/>
        <a:lstStyle/>
        <a:p>
          <a:endParaRPr lang="en-US"/>
        </a:p>
      </dgm:t>
    </dgm:pt>
    <dgm:pt modelId="{011E0586-8CB8-4CF3-A5B2-1A0E817A912D}" type="sibTrans" cxnId="{A39AA614-1D3F-4FB8-B9F2-2F713BD8E487}">
      <dgm:prSet/>
      <dgm:spPr/>
      <dgm:t>
        <a:bodyPr/>
        <a:lstStyle/>
        <a:p>
          <a:endParaRPr lang="en-US"/>
        </a:p>
      </dgm:t>
    </dgm:pt>
    <dgm:pt modelId="{7AED850C-9C92-4D5A-930B-D9BC4B86F854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DFDEDFB7-2657-43E9-B40B-EF39D484CD7C}" type="parTrans" cxnId="{AD6EF616-377E-4C58-92D6-1366D8A4A680}">
      <dgm:prSet/>
      <dgm:spPr/>
      <dgm:t>
        <a:bodyPr/>
        <a:lstStyle/>
        <a:p>
          <a:endParaRPr lang="en-US"/>
        </a:p>
      </dgm:t>
    </dgm:pt>
    <dgm:pt modelId="{739C4D24-C43F-401C-A0A1-7EDDF51BB5CE}" type="sibTrans" cxnId="{AD6EF616-377E-4C58-92D6-1366D8A4A680}">
      <dgm:prSet/>
      <dgm:spPr/>
      <dgm:t>
        <a:bodyPr/>
        <a:lstStyle/>
        <a:p>
          <a:endParaRPr lang="en-US"/>
        </a:p>
      </dgm:t>
    </dgm:pt>
    <dgm:pt modelId="{A7101E60-F4CB-45F3-A030-9AC8563CB9A6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1DF3436B-E186-452D-B791-1CF2EAFA5E38}" type="parTrans" cxnId="{EB66480B-8623-4BC4-9BEF-6862FD416FCE}">
      <dgm:prSet/>
      <dgm:spPr/>
      <dgm:t>
        <a:bodyPr/>
        <a:lstStyle/>
        <a:p>
          <a:endParaRPr lang="en-US"/>
        </a:p>
      </dgm:t>
    </dgm:pt>
    <dgm:pt modelId="{9AA66E69-6019-4CA9-9E84-726926BA1680}" type="sibTrans" cxnId="{EB66480B-8623-4BC4-9BEF-6862FD416FCE}">
      <dgm:prSet/>
      <dgm:spPr/>
      <dgm:t>
        <a:bodyPr/>
        <a:lstStyle/>
        <a:p>
          <a:endParaRPr lang="en-US"/>
        </a:p>
      </dgm:t>
    </dgm:pt>
    <dgm:pt modelId="{B82A9903-5CC3-46FA-B070-372B3C6BC8A0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6B05CFC3-7C51-4299-84BE-1314EB33BE46}" type="parTrans" cxnId="{16B62E62-8953-4838-A2AA-B04F4DB315BF}">
      <dgm:prSet/>
      <dgm:spPr/>
      <dgm:t>
        <a:bodyPr/>
        <a:lstStyle/>
        <a:p>
          <a:endParaRPr lang="en-US"/>
        </a:p>
      </dgm:t>
    </dgm:pt>
    <dgm:pt modelId="{2111FDF3-C501-4233-AD30-6FED45169B02}" type="sibTrans" cxnId="{16B62E62-8953-4838-A2AA-B04F4DB315BF}">
      <dgm:prSet/>
      <dgm:spPr/>
      <dgm:t>
        <a:bodyPr/>
        <a:lstStyle/>
        <a:p>
          <a:endParaRPr lang="en-US"/>
        </a:p>
      </dgm:t>
    </dgm:pt>
    <dgm:pt modelId="{33B0498D-0E68-4567-96D5-81DDAB90E641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9F5B7E2E-17AC-4EC1-9523-A48408A64E64}" type="parTrans" cxnId="{3BB32BD1-F068-469F-9B42-F5E9D94C8423}">
      <dgm:prSet/>
      <dgm:spPr/>
      <dgm:t>
        <a:bodyPr/>
        <a:lstStyle/>
        <a:p>
          <a:endParaRPr lang="en-US"/>
        </a:p>
      </dgm:t>
    </dgm:pt>
    <dgm:pt modelId="{6F6DBB08-77ED-4B08-90D4-A77D6B2B3B0D}" type="sibTrans" cxnId="{3BB32BD1-F068-469F-9B42-F5E9D94C8423}">
      <dgm:prSet/>
      <dgm:spPr/>
      <dgm:t>
        <a:bodyPr/>
        <a:lstStyle/>
        <a:p>
          <a:endParaRPr lang="en-US"/>
        </a:p>
      </dgm:t>
    </dgm:pt>
    <dgm:pt modelId="{DD4DF09E-F3F5-4A32-AE61-8EB376BB685D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0CD9C210-B22B-4192-9E7F-5161515F2A8E}" type="parTrans" cxnId="{1C484AF7-126A-44CE-90CC-3FB3596C7BAC}">
      <dgm:prSet/>
      <dgm:spPr/>
      <dgm:t>
        <a:bodyPr/>
        <a:lstStyle/>
        <a:p>
          <a:endParaRPr lang="en-US"/>
        </a:p>
      </dgm:t>
    </dgm:pt>
    <dgm:pt modelId="{3EE4A42B-947B-4EFC-A2C2-DC0FD3C454B1}" type="sibTrans" cxnId="{1C484AF7-126A-44CE-90CC-3FB3596C7BAC}">
      <dgm:prSet/>
      <dgm:spPr/>
      <dgm:t>
        <a:bodyPr/>
        <a:lstStyle/>
        <a:p>
          <a:endParaRPr lang="en-US"/>
        </a:p>
      </dgm:t>
    </dgm:pt>
    <dgm:pt modelId="{B9F2404C-5DAA-4AC5-9DA6-78582EEBAC64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A3A3E537-3C30-42B8-AD18-8C342860ED96}" type="parTrans" cxnId="{79146BE3-8E9C-45E4-9EFD-EB13EA512EF4}">
      <dgm:prSet/>
      <dgm:spPr/>
      <dgm:t>
        <a:bodyPr/>
        <a:lstStyle/>
        <a:p>
          <a:endParaRPr lang="en-US"/>
        </a:p>
      </dgm:t>
    </dgm:pt>
    <dgm:pt modelId="{C8FA2D55-40EC-442C-A80A-5B4C70BCE401}" type="sibTrans" cxnId="{79146BE3-8E9C-45E4-9EFD-EB13EA512EF4}">
      <dgm:prSet/>
      <dgm:spPr/>
      <dgm:t>
        <a:bodyPr/>
        <a:lstStyle/>
        <a:p>
          <a:endParaRPr lang="en-US"/>
        </a:p>
      </dgm:t>
    </dgm:pt>
    <dgm:pt modelId="{D177A48B-856D-4BE4-B640-2C990AB2DC4C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A39782A2-A6E1-427B-92C7-8B1FCF833C1D}" type="parTrans" cxnId="{4BCDE4D1-A54C-40D7-BC3B-3B0C7FA91274}">
      <dgm:prSet/>
      <dgm:spPr/>
      <dgm:t>
        <a:bodyPr/>
        <a:lstStyle/>
        <a:p>
          <a:endParaRPr lang="en-US"/>
        </a:p>
      </dgm:t>
    </dgm:pt>
    <dgm:pt modelId="{6FF73D24-F1DE-4CD4-A86B-BAEC2132B6E5}" type="sibTrans" cxnId="{4BCDE4D1-A54C-40D7-BC3B-3B0C7FA91274}">
      <dgm:prSet/>
      <dgm:spPr/>
      <dgm:t>
        <a:bodyPr/>
        <a:lstStyle/>
        <a:p>
          <a:endParaRPr lang="en-US"/>
        </a:p>
      </dgm:t>
    </dgm:pt>
    <dgm:pt modelId="{DA734AF5-3350-4324-B1A0-54F417C5408E}">
      <dgm:prSet phldrT="[Text]"/>
      <dgm:spPr/>
      <dgm:t>
        <a:bodyPr/>
        <a:lstStyle/>
        <a:p>
          <a:r>
            <a:rPr lang="tr-TR" dirty="0" smtClean="0"/>
            <a:t>S0</a:t>
          </a:r>
          <a:endParaRPr lang="en-US" dirty="0"/>
        </a:p>
      </dgm:t>
    </dgm:pt>
    <dgm:pt modelId="{256E53E0-82CA-4706-9CF6-89055AA92ED9}" type="parTrans" cxnId="{57D29C8A-F5D7-4FC4-9FCD-5F7AE3E5EAEF}">
      <dgm:prSet/>
      <dgm:spPr/>
      <dgm:t>
        <a:bodyPr/>
        <a:lstStyle/>
        <a:p>
          <a:endParaRPr lang="en-US"/>
        </a:p>
      </dgm:t>
    </dgm:pt>
    <dgm:pt modelId="{6C5CE24B-7A6A-41A6-9D60-50108B89980B}" type="sibTrans" cxnId="{57D29C8A-F5D7-4FC4-9FCD-5F7AE3E5EAEF}">
      <dgm:prSet/>
      <dgm:spPr/>
      <dgm:t>
        <a:bodyPr/>
        <a:lstStyle/>
        <a:p>
          <a:endParaRPr lang="en-US"/>
        </a:p>
      </dgm:t>
    </dgm:pt>
    <dgm:pt modelId="{F431C861-EAED-4CAF-A202-14C2F44D7CC9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2100FB9B-2F44-430F-9F3C-C4EBEA891167}" type="parTrans" cxnId="{42A9EFBD-08C0-48CA-BB74-BC1F96365A19}">
      <dgm:prSet/>
      <dgm:spPr/>
      <dgm:t>
        <a:bodyPr/>
        <a:lstStyle/>
        <a:p>
          <a:endParaRPr lang="en-US"/>
        </a:p>
      </dgm:t>
    </dgm:pt>
    <dgm:pt modelId="{0B39B552-D3DE-4F15-A5A0-2ACEB4506241}" type="sibTrans" cxnId="{42A9EFBD-08C0-48CA-BB74-BC1F96365A19}">
      <dgm:prSet/>
      <dgm:spPr/>
      <dgm:t>
        <a:bodyPr/>
        <a:lstStyle/>
        <a:p>
          <a:endParaRPr lang="en-US"/>
        </a:p>
      </dgm:t>
    </dgm:pt>
    <dgm:pt modelId="{A705C023-D3E8-4D79-A236-B57C1D1D05B7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34D361AC-9DB1-44CC-9CE7-4F5614A4D446}" type="parTrans" cxnId="{F36BEC36-6EF9-4AA6-A81D-4334D6419A96}">
      <dgm:prSet/>
      <dgm:spPr/>
      <dgm:t>
        <a:bodyPr/>
        <a:lstStyle/>
        <a:p>
          <a:endParaRPr lang="en-US"/>
        </a:p>
      </dgm:t>
    </dgm:pt>
    <dgm:pt modelId="{E50174F5-CC43-4B3B-929C-3A6AA2B8CD77}" type="sibTrans" cxnId="{F36BEC36-6EF9-4AA6-A81D-4334D6419A96}">
      <dgm:prSet/>
      <dgm:spPr/>
      <dgm:t>
        <a:bodyPr/>
        <a:lstStyle/>
        <a:p>
          <a:endParaRPr lang="en-US"/>
        </a:p>
      </dgm:t>
    </dgm:pt>
    <dgm:pt modelId="{54303D8B-E127-41E2-AC48-7D38D8CF6629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B0F961C3-86B9-47B0-B53C-E817216BE041}" type="parTrans" cxnId="{AD76EBE0-1D38-4EB8-A3F9-27E4E024CB52}">
      <dgm:prSet/>
      <dgm:spPr/>
      <dgm:t>
        <a:bodyPr/>
        <a:lstStyle/>
        <a:p>
          <a:endParaRPr lang="en-US"/>
        </a:p>
      </dgm:t>
    </dgm:pt>
    <dgm:pt modelId="{454D4311-97D9-4403-820D-A67BC6B99F21}" type="sibTrans" cxnId="{AD76EBE0-1D38-4EB8-A3F9-27E4E024CB52}">
      <dgm:prSet/>
      <dgm:spPr/>
      <dgm:t>
        <a:bodyPr/>
        <a:lstStyle/>
        <a:p>
          <a:endParaRPr lang="en-US"/>
        </a:p>
      </dgm:t>
    </dgm:pt>
    <dgm:pt modelId="{3EA02484-3C7A-4EBA-B909-85A12BDA3D61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775379AD-B07E-458D-8651-CAA3608E5DC3}" type="parTrans" cxnId="{4DE98866-B301-467B-AEE9-89D0CA82E8DE}">
      <dgm:prSet/>
      <dgm:spPr/>
      <dgm:t>
        <a:bodyPr/>
        <a:lstStyle/>
        <a:p>
          <a:endParaRPr lang="en-US"/>
        </a:p>
      </dgm:t>
    </dgm:pt>
    <dgm:pt modelId="{2751B7C0-97C0-479C-8407-E2B439D6F9AE}" type="sibTrans" cxnId="{4DE98866-B301-467B-AEE9-89D0CA82E8DE}">
      <dgm:prSet/>
      <dgm:spPr/>
      <dgm:t>
        <a:bodyPr/>
        <a:lstStyle/>
        <a:p>
          <a:endParaRPr lang="en-US"/>
        </a:p>
      </dgm:t>
    </dgm:pt>
    <dgm:pt modelId="{1E1C1CDB-D326-4B41-B5D3-259B87C12785}" type="pres">
      <dgm:prSet presAssocID="{1D753A33-A69C-446D-8953-A63FD9202FE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643C9C86-EFF8-4375-9609-E9D1BC19EBC7}" type="pres">
      <dgm:prSet presAssocID="{1D753A33-A69C-446D-8953-A63FD9202FEA}" presName="hierFlow" presStyleCnt="0"/>
      <dgm:spPr/>
    </dgm:pt>
    <dgm:pt modelId="{4CC5E37E-4FB4-4536-B9DC-D51F6240A835}" type="pres">
      <dgm:prSet presAssocID="{1D753A33-A69C-446D-8953-A63FD9202FE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AE366E5-265C-4922-8943-437081364FD7}" type="pres">
      <dgm:prSet presAssocID="{3F3DF564-4ED5-45C8-8138-683101B207C2}" presName="Name14" presStyleCnt="0"/>
      <dgm:spPr/>
    </dgm:pt>
    <dgm:pt modelId="{960E147F-6163-489F-B004-70B44D257A3E}" type="pres">
      <dgm:prSet presAssocID="{3F3DF564-4ED5-45C8-8138-683101B207C2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5A1FDD9-C57E-4ADB-ABA7-05583DF55F9C}" type="pres">
      <dgm:prSet presAssocID="{3F3DF564-4ED5-45C8-8138-683101B207C2}" presName="hierChild2" presStyleCnt="0"/>
      <dgm:spPr/>
    </dgm:pt>
    <dgm:pt modelId="{C63C840F-7256-4EB5-874F-84C8473CC0B1}" type="pres">
      <dgm:prSet presAssocID="{CAD4AA70-ACA2-4FDD-9318-BAFDABB3096E}" presName="Name19" presStyleLbl="parChTrans1D2" presStyleIdx="0" presStyleCnt="1"/>
      <dgm:spPr/>
      <dgm:t>
        <a:bodyPr/>
        <a:lstStyle/>
        <a:p>
          <a:endParaRPr lang="tr-TR"/>
        </a:p>
      </dgm:t>
    </dgm:pt>
    <dgm:pt modelId="{E3268E42-9F65-4252-9558-949B979C473B}" type="pres">
      <dgm:prSet presAssocID="{8888E162-7145-40FF-94DF-320D05198F08}" presName="Name21" presStyleCnt="0"/>
      <dgm:spPr/>
    </dgm:pt>
    <dgm:pt modelId="{E47AD81F-4682-437A-B434-915AF8CFA994}" type="pres">
      <dgm:prSet presAssocID="{8888E162-7145-40FF-94DF-320D05198F08}" presName="level2Shape" presStyleLbl="node2" presStyleIdx="0" presStyleCnt="1"/>
      <dgm:spPr/>
      <dgm:t>
        <a:bodyPr/>
        <a:lstStyle/>
        <a:p>
          <a:endParaRPr lang="tr-TR"/>
        </a:p>
      </dgm:t>
    </dgm:pt>
    <dgm:pt modelId="{6B26AA84-E1E0-407D-961B-DD13BFC54E87}" type="pres">
      <dgm:prSet presAssocID="{8888E162-7145-40FF-94DF-320D05198F08}" presName="hierChild3" presStyleCnt="0"/>
      <dgm:spPr/>
    </dgm:pt>
    <dgm:pt modelId="{C0ED7495-5A3B-4153-B0A9-B77A20C59657}" type="pres">
      <dgm:prSet presAssocID="{0E2796D3-BBE6-4EBB-B5FE-5D2BF45CE13E}" presName="Name19" presStyleLbl="parChTrans1D3" presStyleIdx="0" presStyleCnt="5"/>
      <dgm:spPr/>
      <dgm:t>
        <a:bodyPr/>
        <a:lstStyle/>
        <a:p>
          <a:endParaRPr lang="tr-TR"/>
        </a:p>
      </dgm:t>
    </dgm:pt>
    <dgm:pt modelId="{34EB0517-C0C4-467B-A649-DDFFC6251769}" type="pres">
      <dgm:prSet presAssocID="{E5B6B0F6-6149-4466-9631-8EFEECC0695E}" presName="Name21" presStyleCnt="0"/>
      <dgm:spPr/>
    </dgm:pt>
    <dgm:pt modelId="{0E42196D-5513-4F81-B008-F859349BA6D9}" type="pres">
      <dgm:prSet presAssocID="{E5B6B0F6-6149-4466-9631-8EFEECC0695E}" presName="level2Shape" presStyleLbl="node3" presStyleIdx="0" presStyleCnt="5" custLinFactX="-49220" custLinFactNeighborX="-100000"/>
      <dgm:spPr/>
      <dgm:t>
        <a:bodyPr/>
        <a:lstStyle/>
        <a:p>
          <a:endParaRPr lang="tr-TR"/>
        </a:p>
      </dgm:t>
    </dgm:pt>
    <dgm:pt modelId="{378FDAC1-AA3C-46FE-90F1-714EA106D54C}" type="pres">
      <dgm:prSet presAssocID="{E5B6B0F6-6149-4466-9631-8EFEECC0695E}" presName="hierChild3" presStyleCnt="0"/>
      <dgm:spPr/>
    </dgm:pt>
    <dgm:pt modelId="{5F203AC5-9D2C-405A-957C-164B2145F2CA}" type="pres">
      <dgm:prSet presAssocID="{81BF8762-D639-4D02-A01F-CA82A0B17A96}" presName="Name19" presStyleLbl="parChTrans1D4" presStyleIdx="0" presStyleCnt="10"/>
      <dgm:spPr/>
      <dgm:t>
        <a:bodyPr/>
        <a:lstStyle/>
        <a:p>
          <a:endParaRPr lang="tr-TR"/>
        </a:p>
      </dgm:t>
    </dgm:pt>
    <dgm:pt modelId="{CF3A727E-563C-4F5C-9E8B-0A45910536E1}" type="pres">
      <dgm:prSet presAssocID="{5F90EFCB-3BA3-434A-82D4-A621CC02FCF7}" presName="Name21" presStyleCnt="0"/>
      <dgm:spPr/>
    </dgm:pt>
    <dgm:pt modelId="{8B8FA833-98AE-45CD-B488-DFD688BCC639}" type="pres">
      <dgm:prSet presAssocID="{5F90EFCB-3BA3-434A-82D4-A621CC02FCF7}" presName="level2Shape" presStyleLbl="node4" presStyleIdx="0" presStyleCnt="10" custLinFactX="-49220" custLinFactNeighborX="-100000"/>
      <dgm:spPr/>
      <dgm:t>
        <a:bodyPr/>
        <a:lstStyle/>
        <a:p>
          <a:endParaRPr lang="tr-TR"/>
        </a:p>
      </dgm:t>
    </dgm:pt>
    <dgm:pt modelId="{4B4EB5F6-2717-49DF-BA76-4E3FA106A23E}" type="pres">
      <dgm:prSet presAssocID="{5F90EFCB-3BA3-434A-82D4-A621CC02FCF7}" presName="hierChild3" presStyleCnt="0"/>
      <dgm:spPr/>
    </dgm:pt>
    <dgm:pt modelId="{54B8F2B7-3D31-4726-84CC-3DD3E30431EC}" type="pres">
      <dgm:prSet presAssocID="{256E53E0-82CA-4706-9CF6-89055AA92ED9}" presName="Name19" presStyleLbl="parChTrans1D4" presStyleIdx="1" presStyleCnt="10"/>
      <dgm:spPr/>
      <dgm:t>
        <a:bodyPr/>
        <a:lstStyle/>
        <a:p>
          <a:endParaRPr lang="tr-TR"/>
        </a:p>
      </dgm:t>
    </dgm:pt>
    <dgm:pt modelId="{5FB5FA9A-284C-4525-B606-8764C5C4C923}" type="pres">
      <dgm:prSet presAssocID="{DA734AF5-3350-4324-B1A0-54F417C5408E}" presName="Name21" presStyleCnt="0"/>
      <dgm:spPr/>
    </dgm:pt>
    <dgm:pt modelId="{E5F137EA-B810-4C28-85BD-468A3EB24E49}" type="pres">
      <dgm:prSet presAssocID="{DA734AF5-3350-4324-B1A0-54F417C5408E}" presName="level2Shape" presStyleLbl="node4" presStyleIdx="1" presStyleCnt="10" custLinFactX="-49220" custLinFactNeighborX="-100000"/>
      <dgm:spPr/>
      <dgm:t>
        <a:bodyPr/>
        <a:lstStyle/>
        <a:p>
          <a:endParaRPr lang="tr-TR"/>
        </a:p>
      </dgm:t>
    </dgm:pt>
    <dgm:pt modelId="{598779FE-A046-4055-8C88-277F1F09DF70}" type="pres">
      <dgm:prSet presAssocID="{DA734AF5-3350-4324-B1A0-54F417C5408E}" presName="hierChild3" presStyleCnt="0"/>
      <dgm:spPr/>
    </dgm:pt>
    <dgm:pt modelId="{DB39EF73-F962-4019-BCDC-191D9F9DEF14}" type="pres">
      <dgm:prSet presAssocID="{020E86D3-0E5A-4867-9DA5-71AB8FB5F8D0}" presName="Name19" presStyleLbl="parChTrans1D3" presStyleIdx="1" presStyleCnt="5"/>
      <dgm:spPr/>
      <dgm:t>
        <a:bodyPr/>
        <a:lstStyle/>
        <a:p>
          <a:endParaRPr lang="tr-TR"/>
        </a:p>
      </dgm:t>
    </dgm:pt>
    <dgm:pt modelId="{FB8AF958-B8B5-4B4A-9089-0B45894446BB}" type="pres">
      <dgm:prSet presAssocID="{FDD45837-E1FB-4CE8-A986-C9368878E829}" presName="Name21" presStyleCnt="0"/>
      <dgm:spPr/>
    </dgm:pt>
    <dgm:pt modelId="{A3CE173E-7538-431A-A771-850FCCBAB72F}" type="pres">
      <dgm:prSet presAssocID="{FDD45837-E1FB-4CE8-A986-C9368878E829}" presName="level2Shape" presStyleLbl="node3" presStyleIdx="1" presStyleCnt="5" custLinFactNeighborX="-74147"/>
      <dgm:spPr/>
      <dgm:t>
        <a:bodyPr/>
        <a:lstStyle/>
        <a:p>
          <a:endParaRPr lang="tr-TR"/>
        </a:p>
      </dgm:t>
    </dgm:pt>
    <dgm:pt modelId="{E2C95ABC-FE43-4652-8B93-467B6574CC02}" type="pres">
      <dgm:prSet presAssocID="{FDD45837-E1FB-4CE8-A986-C9368878E829}" presName="hierChild3" presStyleCnt="0"/>
      <dgm:spPr/>
    </dgm:pt>
    <dgm:pt modelId="{23181496-33DA-4C62-9540-7A8CAB4F5577}" type="pres">
      <dgm:prSet presAssocID="{DFDEDFB7-2657-43E9-B40B-EF39D484CD7C}" presName="Name19" presStyleLbl="parChTrans1D4" presStyleIdx="2" presStyleCnt="10"/>
      <dgm:spPr/>
      <dgm:t>
        <a:bodyPr/>
        <a:lstStyle/>
        <a:p>
          <a:endParaRPr lang="tr-TR"/>
        </a:p>
      </dgm:t>
    </dgm:pt>
    <dgm:pt modelId="{45F0287A-91A8-4A72-9567-3B79B6DAEDF1}" type="pres">
      <dgm:prSet presAssocID="{7AED850C-9C92-4D5A-930B-D9BC4B86F854}" presName="Name21" presStyleCnt="0"/>
      <dgm:spPr/>
    </dgm:pt>
    <dgm:pt modelId="{3BD8B656-2652-4377-B27C-C45D2B24CB8C}" type="pres">
      <dgm:prSet presAssocID="{7AED850C-9C92-4D5A-930B-D9BC4B86F854}" presName="level2Shape" presStyleLbl="node4" presStyleIdx="2" presStyleCnt="10" custLinFactNeighborX="-74147"/>
      <dgm:spPr/>
      <dgm:t>
        <a:bodyPr/>
        <a:lstStyle/>
        <a:p>
          <a:endParaRPr lang="tr-TR"/>
        </a:p>
      </dgm:t>
    </dgm:pt>
    <dgm:pt modelId="{9531F35E-93A7-4B17-9E9B-227020DED9F0}" type="pres">
      <dgm:prSet presAssocID="{7AED850C-9C92-4D5A-930B-D9BC4B86F854}" presName="hierChild3" presStyleCnt="0"/>
      <dgm:spPr/>
    </dgm:pt>
    <dgm:pt modelId="{675F3369-BB3C-42CE-9F44-F80A943A7630}" type="pres">
      <dgm:prSet presAssocID="{2100FB9B-2F44-430F-9F3C-C4EBEA891167}" presName="Name19" presStyleLbl="parChTrans1D4" presStyleIdx="3" presStyleCnt="10"/>
      <dgm:spPr/>
      <dgm:t>
        <a:bodyPr/>
        <a:lstStyle/>
        <a:p>
          <a:endParaRPr lang="tr-TR"/>
        </a:p>
      </dgm:t>
    </dgm:pt>
    <dgm:pt modelId="{588CE278-DAA8-4623-91DA-5EB2F525F406}" type="pres">
      <dgm:prSet presAssocID="{F431C861-EAED-4CAF-A202-14C2F44D7CC9}" presName="Name21" presStyleCnt="0"/>
      <dgm:spPr/>
    </dgm:pt>
    <dgm:pt modelId="{A70A1BB9-1A56-45D3-84D7-2FB4BE572816}" type="pres">
      <dgm:prSet presAssocID="{F431C861-EAED-4CAF-A202-14C2F44D7CC9}" presName="level2Shape" presStyleLbl="node4" presStyleIdx="3" presStyleCnt="10" custLinFactNeighborX="-74147"/>
      <dgm:spPr/>
      <dgm:t>
        <a:bodyPr/>
        <a:lstStyle/>
        <a:p>
          <a:endParaRPr lang="tr-TR"/>
        </a:p>
      </dgm:t>
    </dgm:pt>
    <dgm:pt modelId="{DCE6FCE2-B819-454F-8ED6-3D6D7D0B9AFD}" type="pres">
      <dgm:prSet presAssocID="{F431C861-EAED-4CAF-A202-14C2F44D7CC9}" presName="hierChild3" presStyleCnt="0"/>
      <dgm:spPr/>
    </dgm:pt>
    <dgm:pt modelId="{C7E49B5C-4DB1-4996-9BC1-FDB49F979BCF}" type="pres">
      <dgm:prSet presAssocID="{1DF3436B-E186-452D-B791-1CF2EAFA5E38}" presName="Name19" presStyleLbl="parChTrans1D3" presStyleIdx="2" presStyleCnt="5"/>
      <dgm:spPr/>
      <dgm:t>
        <a:bodyPr/>
        <a:lstStyle/>
        <a:p>
          <a:endParaRPr lang="tr-TR"/>
        </a:p>
      </dgm:t>
    </dgm:pt>
    <dgm:pt modelId="{4D6EBF51-4C85-4280-B7EA-D6E09C2A81FA}" type="pres">
      <dgm:prSet presAssocID="{A7101E60-F4CB-45F3-A030-9AC8563CB9A6}" presName="Name21" presStyleCnt="0"/>
      <dgm:spPr/>
    </dgm:pt>
    <dgm:pt modelId="{D504278E-587A-4F8D-9E91-C8B83AB1BDB9}" type="pres">
      <dgm:prSet presAssocID="{A7101E60-F4CB-45F3-A030-9AC8563CB9A6}" presName="level2Shape" presStyleLbl="node3" presStyleIdx="2" presStyleCnt="5"/>
      <dgm:spPr/>
      <dgm:t>
        <a:bodyPr/>
        <a:lstStyle/>
        <a:p>
          <a:endParaRPr lang="tr-TR"/>
        </a:p>
      </dgm:t>
    </dgm:pt>
    <dgm:pt modelId="{48E0720A-E78D-4B56-9036-73F88D502B77}" type="pres">
      <dgm:prSet presAssocID="{A7101E60-F4CB-45F3-A030-9AC8563CB9A6}" presName="hierChild3" presStyleCnt="0"/>
      <dgm:spPr/>
    </dgm:pt>
    <dgm:pt modelId="{BBD2633D-85B8-423A-95B1-BDA27D774A6F}" type="pres">
      <dgm:prSet presAssocID="{6B05CFC3-7C51-4299-84BE-1314EB33BE46}" presName="Name19" presStyleLbl="parChTrans1D4" presStyleIdx="4" presStyleCnt="10"/>
      <dgm:spPr/>
      <dgm:t>
        <a:bodyPr/>
        <a:lstStyle/>
        <a:p>
          <a:endParaRPr lang="tr-TR"/>
        </a:p>
      </dgm:t>
    </dgm:pt>
    <dgm:pt modelId="{17879C4E-B02D-40D8-8B13-6FBB9CB73494}" type="pres">
      <dgm:prSet presAssocID="{B82A9903-5CC3-46FA-B070-372B3C6BC8A0}" presName="Name21" presStyleCnt="0"/>
      <dgm:spPr/>
    </dgm:pt>
    <dgm:pt modelId="{E7C54695-181E-4AAD-9A21-F0CCB6D38F28}" type="pres">
      <dgm:prSet presAssocID="{B82A9903-5CC3-46FA-B070-372B3C6BC8A0}" presName="level2Shape" presStyleLbl="node4" presStyleIdx="4" presStyleCnt="10"/>
      <dgm:spPr/>
      <dgm:t>
        <a:bodyPr/>
        <a:lstStyle/>
        <a:p>
          <a:endParaRPr lang="tr-TR"/>
        </a:p>
      </dgm:t>
    </dgm:pt>
    <dgm:pt modelId="{DFDA323A-2DFC-4A42-B06E-47D03C9783DE}" type="pres">
      <dgm:prSet presAssocID="{B82A9903-5CC3-46FA-B070-372B3C6BC8A0}" presName="hierChild3" presStyleCnt="0"/>
      <dgm:spPr/>
    </dgm:pt>
    <dgm:pt modelId="{1C070950-5B4F-4B43-B201-91989ACB0746}" type="pres">
      <dgm:prSet presAssocID="{34D361AC-9DB1-44CC-9CE7-4F5614A4D446}" presName="Name19" presStyleLbl="parChTrans1D4" presStyleIdx="5" presStyleCnt="10"/>
      <dgm:spPr/>
      <dgm:t>
        <a:bodyPr/>
        <a:lstStyle/>
        <a:p>
          <a:endParaRPr lang="tr-TR"/>
        </a:p>
      </dgm:t>
    </dgm:pt>
    <dgm:pt modelId="{8E3AA2DF-F9D2-4E9C-A7E6-1D3246427E11}" type="pres">
      <dgm:prSet presAssocID="{A705C023-D3E8-4D79-A236-B57C1D1D05B7}" presName="Name21" presStyleCnt="0"/>
      <dgm:spPr/>
    </dgm:pt>
    <dgm:pt modelId="{08164E02-BEB3-4C08-B870-CFBE0A959D92}" type="pres">
      <dgm:prSet presAssocID="{A705C023-D3E8-4D79-A236-B57C1D1D05B7}" presName="level2Shape" presStyleLbl="node4" presStyleIdx="5" presStyleCnt="10"/>
      <dgm:spPr/>
      <dgm:t>
        <a:bodyPr/>
        <a:lstStyle/>
        <a:p>
          <a:endParaRPr lang="tr-TR"/>
        </a:p>
      </dgm:t>
    </dgm:pt>
    <dgm:pt modelId="{05053E91-59A9-4889-8D57-DDFDA5E1AFD3}" type="pres">
      <dgm:prSet presAssocID="{A705C023-D3E8-4D79-A236-B57C1D1D05B7}" presName="hierChild3" presStyleCnt="0"/>
      <dgm:spPr/>
    </dgm:pt>
    <dgm:pt modelId="{4AB6553D-CBDB-4AC5-8017-4A020E147286}" type="pres">
      <dgm:prSet presAssocID="{9F5B7E2E-17AC-4EC1-9523-A48408A64E64}" presName="Name19" presStyleLbl="parChTrans1D3" presStyleIdx="3" presStyleCnt="5"/>
      <dgm:spPr/>
      <dgm:t>
        <a:bodyPr/>
        <a:lstStyle/>
        <a:p>
          <a:endParaRPr lang="tr-TR"/>
        </a:p>
      </dgm:t>
    </dgm:pt>
    <dgm:pt modelId="{15A597E4-C523-47C3-BED7-D53D32E03059}" type="pres">
      <dgm:prSet presAssocID="{33B0498D-0E68-4567-96D5-81DDAB90E641}" presName="Name21" presStyleCnt="0"/>
      <dgm:spPr/>
    </dgm:pt>
    <dgm:pt modelId="{6F7089D2-37B3-4F29-ABC2-F63EF8109A96}" type="pres">
      <dgm:prSet presAssocID="{33B0498D-0E68-4567-96D5-81DDAB90E641}" presName="level2Shape" presStyleLbl="node3" presStyleIdx="3" presStyleCnt="5" custLinFactNeighborX="88049"/>
      <dgm:spPr/>
      <dgm:t>
        <a:bodyPr/>
        <a:lstStyle/>
        <a:p>
          <a:endParaRPr lang="en-US"/>
        </a:p>
      </dgm:t>
    </dgm:pt>
    <dgm:pt modelId="{EA0CE78A-61CC-4702-877A-C561243FDA2F}" type="pres">
      <dgm:prSet presAssocID="{33B0498D-0E68-4567-96D5-81DDAB90E641}" presName="hierChild3" presStyleCnt="0"/>
      <dgm:spPr/>
    </dgm:pt>
    <dgm:pt modelId="{BB9BF4E2-206C-495E-8870-182059986F94}" type="pres">
      <dgm:prSet presAssocID="{0CD9C210-B22B-4192-9E7F-5161515F2A8E}" presName="Name19" presStyleLbl="parChTrans1D4" presStyleIdx="6" presStyleCnt="10"/>
      <dgm:spPr/>
      <dgm:t>
        <a:bodyPr/>
        <a:lstStyle/>
        <a:p>
          <a:endParaRPr lang="tr-TR"/>
        </a:p>
      </dgm:t>
    </dgm:pt>
    <dgm:pt modelId="{1292858F-B5C2-46C0-B690-60C987501529}" type="pres">
      <dgm:prSet presAssocID="{DD4DF09E-F3F5-4A32-AE61-8EB376BB685D}" presName="Name21" presStyleCnt="0"/>
      <dgm:spPr/>
    </dgm:pt>
    <dgm:pt modelId="{A83D9AB5-DD46-43DA-960B-34A45464F391}" type="pres">
      <dgm:prSet presAssocID="{DD4DF09E-F3F5-4A32-AE61-8EB376BB685D}" presName="level2Shape" presStyleLbl="node4" presStyleIdx="6" presStyleCnt="10" custLinFactNeighborX="88049"/>
      <dgm:spPr/>
      <dgm:t>
        <a:bodyPr/>
        <a:lstStyle/>
        <a:p>
          <a:endParaRPr lang="tr-TR"/>
        </a:p>
      </dgm:t>
    </dgm:pt>
    <dgm:pt modelId="{0D43D606-9F3B-4E65-B11A-24F5480315FF}" type="pres">
      <dgm:prSet presAssocID="{DD4DF09E-F3F5-4A32-AE61-8EB376BB685D}" presName="hierChild3" presStyleCnt="0"/>
      <dgm:spPr/>
    </dgm:pt>
    <dgm:pt modelId="{B98F5309-3396-470D-ACC2-16D56E6C6D11}" type="pres">
      <dgm:prSet presAssocID="{B0F961C3-86B9-47B0-B53C-E817216BE041}" presName="Name19" presStyleLbl="parChTrans1D4" presStyleIdx="7" presStyleCnt="10"/>
      <dgm:spPr/>
      <dgm:t>
        <a:bodyPr/>
        <a:lstStyle/>
        <a:p>
          <a:endParaRPr lang="tr-TR"/>
        </a:p>
      </dgm:t>
    </dgm:pt>
    <dgm:pt modelId="{6BB0F39F-FAE0-4519-A0F7-4ADA2647E76D}" type="pres">
      <dgm:prSet presAssocID="{54303D8B-E127-41E2-AC48-7D38D8CF6629}" presName="Name21" presStyleCnt="0"/>
      <dgm:spPr/>
    </dgm:pt>
    <dgm:pt modelId="{03C0A3D3-D98E-4C7C-961A-405080AA3F92}" type="pres">
      <dgm:prSet presAssocID="{54303D8B-E127-41E2-AC48-7D38D8CF6629}" presName="level2Shape" presStyleLbl="node4" presStyleIdx="7" presStyleCnt="10" custLinFactNeighborX="88049"/>
      <dgm:spPr/>
      <dgm:t>
        <a:bodyPr/>
        <a:lstStyle/>
        <a:p>
          <a:endParaRPr lang="tr-TR"/>
        </a:p>
      </dgm:t>
    </dgm:pt>
    <dgm:pt modelId="{1838AD18-242D-49AC-8118-A9D6039B72AC}" type="pres">
      <dgm:prSet presAssocID="{54303D8B-E127-41E2-AC48-7D38D8CF6629}" presName="hierChild3" presStyleCnt="0"/>
      <dgm:spPr/>
    </dgm:pt>
    <dgm:pt modelId="{4C6EFE80-954B-4FA1-9B26-19ED4D348691}" type="pres">
      <dgm:prSet presAssocID="{A3A3E537-3C30-42B8-AD18-8C342860ED96}" presName="Name19" presStyleLbl="parChTrans1D3" presStyleIdx="4" presStyleCnt="5"/>
      <dgm:spPr/>
      <dgm:t>
        <a:bodyPr/>
        <a:lstStyle/>
        <a:p>
          <a:endParaRPr lang="tr-TR"/>
        </a:p>
      </dgm:t>
    </dgm:pt>
    <dgm:pt modelId="{F23F6090-0E8B-46DE-8B51-4E6B97652EA4}" type="pres">
      <dgm:prSet presAssocID="{B9F2404C-5DAA-4AC5-9DA6-78582EEBAC64}" presName="Name21" presStyleCnt="0"/>
      <dgm:spPr/>
    </dgm:pt>
    <dgm:pt modelId="{F32FCD59-6A33-46D2-843A-CF4F77219114}" type="pres">
      <dgm:prSet presAssocID="{B9F2404C-5DAA-4AC5-9DA6-78582EEBAC64}" presName="level2Shape" presStyleLbl="node3" presStyleIdx="4" presStyleCnt="5" custLinFactX="59415" custLinFactNeighborX="100000"/>
      <dgm:spPr/>
      <dgm:t>
        <a:bodyPr/>
        <a:lstStyle/>
        <a:p>
          <a:endParaRPr lang="tr-TR"/>
        </a:p>
      </dgm:t>
    </dgm:pt>
    <dgm:pt modelId="{86B875F4-8733-462B-B7E2-0E04325E7C86}" type="pres">
      <dgm:prSet presAssocID="{B9F2404C-5DAA-4AC5-9DA6-78582EEBAC64}" presName="hierChild3" presStyleCnt="0"/>
      <dgm:spPr/>
    </dgm:pt>
    <dgm:pt modelId="{E1EEB696-F040-47F3-81DD-AE7C67EFC382}" type="pres">
      <dgm:prSet presAssocID="{A39782A2-A6E1-427B-92C7-8B1FCF833C1D}" presName="Name19" presStyleLbl="parChTrans1D4" presStyleIdx="8" presStyleCnt="10"/>
      <dgm:spPr/>
      <dgm:t>
        <a:bodyPr/>
        <a:lstStyle/>
        <a:p>
          <a:endParaRPr lang="tr-TR"/>
        </a:p>
      </dgm:t>
    </dgm:pt>
    <dgm:pt modelId="{BB8D829E-BD28-45F9-902C-C2915E39B272}" type="pres">
      <dgm:prSet presAssocID="{D177A48B-856D-4BE4-B640-2C990AB2DC4C}" presName="Name21" presStyleCnt="0"/>
      <dgm:spPr/>
    </dgm:pt>
    <dgm:pt modelId="{68F0D966-BFBE-4FF3-A39A-3F3EAD18161E}" type="pres">
      <dgm:prSet presAssocID="{D177A48B-856D-4BE4-B640-2C990AB2DC4C}" presName="level2Shape" presStyleLbl="node4" presStyleIdx="8" presStyleCnt="10" custLinFactX="59415" custLinFactNeighborX="100000"/>
      <dgm:spPr/>
      <dgm:t>
        <a:bodyPr/>
        <a:lstStyle/>
        <a:p>
          <a:endParaRPr lang="tr-TR"/>
        </a:p>
      </dgm:t>
    </dgm:pt>
    <dgm:pt modelId="{8A85254F-22D0-4D69-BF2D-E61BA67683BE}" type="pres">
      <dgm:prSet presAssocID="{D177A48B-856D-4BE4-B640-2C990AB2DC4C}" presName="hierChild3" presStyleCnt="0"/>
      <dgm:spPr/>
    </dgm:pt>
    <dgm:pt modelId="{6B43373D-8564-414A-8C9E-0734F1AC1F04}" type="pres">
      <dgm:prSet presAssocID="{775379AD-B07E-458D-8651-CAA3608E5DC3}" presName="Name19" presStyleLbl="parChTrans1D4" presStyleIdx="9" presStyleCnt="10"/>
      <dgm:spPr/>
      <dgm:t>
        <a:bodyPr/>
        <a:lstStyle/>
        <a:p>
          <a:endParaRPr lang="tr-TR"/>
        </a:p>
      </dgm:t>
    </dgm:pt>
    <dgm:pt modelId="{507117A2-ABB6-4B87-BE8D-1EE16DA0B5ED}" type="pres">
      <dgm:prSet presAssocID="{3EA02484-3C7A-4EBA-B909-85A12BDA3D61}" presName="Name21" presStyleCnt="0"/>
      <dgm:spPr/>
    </dgm:pt>
    <dgm:pt modelId="{CA816109-6B24-4BCA-B77E-2C6C715E0C3D}" type="pres">
      <dgm:prSet presAssocID="{3EA02484-3C7A-4EBA-B909-85A12BDA3D61}" presName="level2Shape" presStyleLbl="node4" presStyleIdx="9" presStyleCnt="10" custLinFactX="59415" custLinFactNeighborX="100000"/>
      <dgm:spPr/>
      <dgm:t>
        <a:bodyPr/>
        <a:lstStyle/>
        <a:p>
          <a:endParaRPr lang="tr-TR"/>
        </a:p>
      </dgm:t>
    </dgm:pt>
    <dgm:pt modelId="{527647FC-7167-4EEE-8C4D-A36577CB6FAC}" type="pres">
      <dgm:prSet presAssocID="{3EA02484-3C7A-4EBA-B909-85A12BDA3D61}" presName="hierChild3" presStyleCnt="0"/>
      <dgm:spPr/>
    </dgm:pt>
    <dgm:pt modelId="{52D03259-390B-4D7E-8C8B-3CBDC413E019}" type="pres">
      <dgm:prSet presAssocID="{1D753A33-A69C-446D-8953-A63FD9202FEA}" presName="bgShapesFlow" presStyleCnt="0"/>
      <dgm:spPr/>
    </dgm:pt>
  </dgm:ptLst>
  <dgm:cxnLst>
    <dgm:cxn modelId="{A2B19574-EEDC-4C4B-8F0C-387932EA11C3}" type="presOf" srcId="{F431C861-EAED-4CAF-A202-14C2F44D7CC9}" destId="{A70A1BB9-1A56-45D3-84D7-2FB4BE572816}" srcOrd="0" destOrd="0" presId="urn:microsoft.com/office/officeart/2005/8/layout/hierarchy6"/>
    <dgm:cxn modelId="{E30828D7-B36B-4FA0-8B60-46C7F7B8AE46}" type="presOf" srcId="{775379AD-B07E-458D-8651-CAA3608E5DC3}" destId="{6B43373D-8564-414A-8C9E-0734F1AC1F04}" srcOrd="0" destOrd="0" presId="urn:microsoft.com/office/officeart/2005/8/layout/hierarchy6"/>
    <dgm:cxn modelId="{AD76EBE0-1D38-4EB8-A3F9-27E4E024CB52}" srcId="{DD4DF09E-F3F5-4A32-AE61-8EB376BB685D}" destId="{54303D8B-E127-41E2-AC48-7D38D8CF6629}" srcOrd="0" destOrd="0" parTransId="{B0F961C3-86B9-47B0-B53C-E817216BE041}" sibTransId="{454D4311-97D9-4403-820D-A67BC6B99F21}"/>
    <dgm:cxn modelId="{FC3C1B04-B8BD-4B75-BC96-6B137B50D3FD}" type="presOf" srcId="{3F3DF564-4ED5-45C8-8138-683101B207C2}" destId="{960E147F-6163-489F-B004-70B44D257A3E}" srcOrd="0" destOrd="0" presId="urn:microsoft.com/office/officeart/2005/8/layout/hierarchy6"/>
    <dgm:cxn modelId="{F5640EC4-3F03-4269-A53E-996D12A7E465}" type="presOf" srcId="{3EA02484-3C7A-4EBA-B909-85A12BDA3D61}" destId="{CA816109-6B24-4BCA-B77E-2C6C715E0C3D}" srcOrd="0" destOrd="0" presId="urn:microsoft.com/office/officeart/2005/8/layout/hierarchy6"/>
    <dgm:cxn modelId="{AD326B45-94C3-44D4-A393-C530FCE7A73A}" type="presOf" srcId="{020E86D3-0E5A-4867-9DA5-71AB8FB5F8D0}" destId="{DB39EF73-F962-4019-BCDC-191D9F9DEF14}" srcOrd="0" destOrd="0" presId="urn:microsoft.com/office/officeart/2005/8/layout/hierarchy6"/>
    <dgm:cxn modelId="{57D29C8A-F5D7-4FC4-9FCD-5F7AE3E5EAEF}" srcId="{5F90EFCB-3BA3-434A-82D4-A621CC02FCF7}" destId="{DA734AF5-3350-4324-B1A0-54F417C5408E}" srcOrd="0" destOrd="0" parTransId="{256E53E0-82CA-4706-9CF6-89055AA92ED9}" sibTransId="{6C5CE24B-7A6A-41A6-9D60-50108B89980B}"/>
    <dgm:cxn modelId="{218763FA-CFBE-4B1E-8115-FF46CCDA9FAC}" type="presOf" srcId="{0CD9C210-B22B-4192-9E7F-5161515F2A8E}" destId="{BB9BF4E2-206C-495E-8870-182059986F94}" srcOrd="0" destOrd="0" presId="urn:microsoft.com/office/officeart/2005/8/layout/hierarchy6"/>
    <dgm:cxn modelId="{4E318686-4474-4CC3-A4DA-5D64212603C9}" type="presOf" srcId="{81BF8762-D639-4D02-A01F-CA82A0B17A96}" destId="{5F203AC5-9D2C-405A-957C-164B2145F2CA}" srcOrd="0" destOrd="0" presId="urn:microsoft.com/office/officeart/2005/8/layout/hierarchy6"/>
    <dgm:cxn modelId="{7C1CBD93-AF8F-4784-9439-C59117046E8D}" type="presOf" srcId="{CAD4AA70-ACA2-4FDD-9318-BAFDABB3096E}" destId="{C63C840F-7256-4EB5-874F-84C8473CC0B1}" srcOrd="0" destOrd="0" presId="urn:microsoft.com/office/officeart/2005/8/layout/hierarchy6"/>
    <dgm:cxn modelId="{58D07734-67C6-4531-9A57-37174B35B4F0}" type="presOf" srcId="{FDD45837-E1FB-4CE8-A986-C9368878E829}" destId="{A3CE173E-7538-431A-A771-850FCCBAB72F}" srcOrd="0" destOrd="0" presId="urn:microsoft.com/office/officeart/2005/8/layout/hierarchy6"/>
    <dgm:cxn modelId="{AD6EF616-377E-4C58-92D6-1366D8A4A680}" srcId="{FDD45837-E1FB-4CE8-A986-C9368878E829}" destId="{7AED850C-9C92-4D5A-930B-D9BC4B86F854}" srcOrd="0" destOrd="0" parTransId="{DFDEDFB7-2657-43E9-B40B-EF39D484CD7C}" sibTransId="{739C4D24-C43F-401C-A0A1-7EDDF51BB5CE}"/>
    <dgm:cxn modelId="{28D69A6B-7563-4A89-9F16-300083C3AA1E}" type="presOf" srcId="{54303D8B-E127-41E2-AC48-7D38D8CF6629}" destId="{03C0A3D3-D98E-4C7C-961A-405080AA3F92}" srcOrd="0" destOrd="0" presId="urn:microsoft.com/office/officeart/2005/8/layout/hierarchy6"/>
    <dgm:cxn modelId="{A39AA614-1D3F-4FB8-B9F2-2F713BD8E487}" srcId="{8888E162-7145-40FF-94DF-320D05198F08}" destId="{FDD45837-E1FB-4CE8-A986-C9368878E829}" srcOrd="1" destOrd="0" parTransId="{020E86D3-0E5A-4867-9DA5-71AB8FB5F8D0}" sibTransId="{011E0586-8CB8-4CF3-A5B2-1A0E817A912D}"/>
    <dgm:cxn modelId="{367206E6-893E-4A3A-9737-4A065167D54F}" type="presOf" srcId="{8888E162-7145-40FF-94DF-320D05198F08}" destId="{E47AD81F-4682-437A-B434-915AF8CFA994}" srcOrd="0" destOrd="0" presId="urn:microsoft.com/office/officeart/2005/8/layout/hierarchy6"/>
    <dgm:cxn modelId="{EB66480B-8623-4BC4-9BEF-6862FD416FCE}" srcId="{8888E162-7145-40FF-94DF-320D05198F08}" destId="{A7101E60-F4CB-45F3-A030-9AC8563CB9A6}" srcOrd="2" destOrd="0" parTransId="{1DF3436B-E186-452D-B791-1CF2EAFA5E38}" sibTransId="{9AA66E69-6019-4CA9-9E84-726926BA1680}"/>
    <dgm:cxn modelId="{82F29EDB-C122-4796-B92C-6E934702A274}" type="presOf" srcId="{A3A3E537-3C30-42B8-AD18-8C342860ED96}" destId="{4C6EFE80-954B-4FA1-9B26-19ED4D348691}" srcOrd="0" destOrd="0" presId="urn:microsoft.com/office/officeart/2005/8/layout/hierarchy6"/>
    <dgm:cxn modelId="{DCED1F65-8A19-4286-9057-8107B79CC695}" srcId="{8888E162-7145-40FF-94DF-320D05198F08}" destId="{E5B6B0F6-6149-4466-9631-8EFEECC0695E}" srcOrd="0" destOrd="0" parTransId="{0E2796D3-BBE6-4EBB-B5FE-5D2BF45CE13E}" sibTransId="{08BB5F78-5965-4F07-8F1B-F4C870050E41}"/>
    <dgm:cxn modelId="{C0EA6893-84A2-480F-8EAB-40733216D836}" type="presOf" srcId="{7AED850C-9C92-4D5A-930B-D9BC4B86F854}" destId="{3BD8B656-2652-4377-B27C-C45D2B24CB8C}" srcOrd="0" destOrd="0" presId="urn:microsoft.com/office/officeart/2005/8/layout/hierarchy6"/>
    <dgm:cxn modelId="{4DE98866-B301-467B-AEE9-89D0CA82E8DE}" srcId="{D177A48B-856D-4BE4-B640-2C990AB2DC4C}" destId="{3EA02484-3C7A-4EBA-B909-85A12BDA3D61}" srcOrd="0" destOrd="0" parTransId="{775379AD-B07E-458D-8651-CAA3608E5DC3}" sibTransId="{2751B7C0-97C0-479C-8407-E2B439D6F9AE}"/>
    <dgm:cxn modelId="{79146BE3-8E9C-45E4-9EFD-EB13EA512EF4}" srcId="{8888E162-7145-40FF-94DF-320D05198F08}" destId="{B9F2404C-5DAA-4AC5-9DA6-78582EEBAC64}" srcOrd="4" destOrd="0" parTransId="{A3A3E537-3C30-42B8-AD18-8C342860ED96}" sibTransId="{C8FA2D55-40EC-442C-A80A-5B4C70BCE401}"/>
    <dgm:cxn modelId="{42A9EFBD-08C0-48CA-BB74-BC1F96365A19}" srcId="{7AED850C-9C92-4D5A-930B-D9BC4B86F854}" destId="{F431C861-EAED-4CAF-A202-14C2F44D7CC9}" srcOrd="0" destOrd="0" parTransId="{2100FB9B-2F44-430F-9F3C-C4EBEA891167}" sibTransId="{0B39B552-D3DE-4F15-A5A0-2ACEB4506241}"/>
    <dgm:cxn modelId="{7187E2DA-3D66-4414-8D06-459CEDE9C284}" type="presOf" srcId="{A7101E60-F4CB-45F3-A030-9AC8563CB9A6}" destId="{D504278E-587A-4F8D-9E91-C8B83AB1BDB9}" srcOrd="0" destOrd="0" presId="urn:microsoft.com/office/officeart/2005/8/layout/hierarchy6"/>
    <dgm:cxn modelId="{7E7436BA-A623-489C-B956-4A0F44CB9851}" type="presOf" srcId="{DD4DF09E-F3F5-4A32-AE61-8EB376BB685D}" destId="{A83D9AB5-DD46-43DA-960B-34A45464F391}" srcOrd="0" destOrd="0" presId="urn:microsoft.com/office/officeart/2005/8/layout/hierarchy6"/>
    <dgm:cxn modelId="{C6C157AC-5F15-4B6F-A18D-DAD7A72D1C66}" type="presOf" srcId="{33B0498D-0E68-4567-96D5-81DDAB90E641}" destId="{6F7089D2-37B3-4F29-ABC2-F63EF8109A96}" srcOrd="0" destOrd="0" presId="urn:microsoft.com/office/officeart/2005/8/layout/hierarchy6"/>
    <dgm:cxn modelId="{382127AD-8789-4A56-9FB1-0E6E24A5FF9B}" type="presOf" srcId="{1DF3436B-E186-452D-B791-1CF2EAFA5E38}" destId="{C7E49B5C-4DB1-4996-9BC1-FDB49F979BCF}" srcOrd="0" destOrd="0" presId="urn:microsoft.com/office/officeart/2005/8/layout/hierarchy6"/>
    <dgm:cxn modelId="{831FAC3C-1DB8-4C3C-A6CB-EF28391CFA5F}" type="presOf" srcId="{B9F2404C-5DAA-4AC5-9DA6-78582EEBAC64}" destId="{F32FCD59-6A33-46D2-843A-CF4F77219114}" srcOrd="0" destOrd="0" presId="urn:microsoft.com/office/officeart/2005/8/layout/hierarchy6"/>
    <dgm:cxn modelId="{5B37E3DD-ADFC-43C1-83B2-EFB17054F681}" type="presOf" srcId="{6B05CFC3-7C51-4299-84BE-1314EB33BE46}" destId="{BBD2633D-85B8-423A-95B1-BDA27D774A6F}" srcOrd="0" destOrd="0" presId="urn:microsoft.com/office/officeart/2005/8/layout/hierarchy6"/>
    <dgm:cxn modelId="{18B1965C-E10C-4D3C-A18F-7A41DD8B33C0}" type="presOf" srcId="{0E2796D3-BBE6-4EBB-B5FE-5D2BF45CE13E}" destId="{C0ED7495-5A3B-4153-B0A9-B77A20C59657}" srcOrd="0" destOrd="0" presId="urn:microsoft.com/office/officeart/2005/8/layout/hierarchy6"/>
    <dgm:cxn modelId="{16B62E62-8953-4838-A2AA-B04F4DB315BF}" srcId="{A7101E60-F4CB-45F3-A030-9AC8563CB9A6}" destId="{B82A9903-5CC3-46FA-B070-372B3C6BC8A0}" srcOrd="0" destOrd="0" parTransId="{6B05CFC3-7C51-4299-84BE-1314EB33BE46}" sibTransId="{2111FDF3-C501-4233-AD30-6FED45169B02}"/>
    <dgm:cxn modelId="{6EB6D8A0-52E5-47E7-848C-B2AA9716F24E}" srcId="{3F3DF564-4ED5-45C8-8138-683101B207C2}" destId="{8888E162-7145-40FF-94DF-320D05198F08}" srcOrd="0" destOrd="0" parTransId="{CAD4AA70-ACA2-4FDD-9318-BAFDABB3096E}" sibTransId="{FBEFBBD3-9CA0-4CAD-A7C7-9EC04859483B}"/>
    <dgm:cxn modelId="{4D8F3BF8-BA54-46BB-8411-0CE8668E0E36}" type="presOf" srcId="{34D361AC-9DB1-44CC-9CE7-4F5614A4D446}" destId="{1C070950-5B4F-4B43-B201-91989ACB0746}" srcOrd="0" destOrd="0" presId="urn:microsoft.com/office/officeart/2005/8/layout/hierarchy6"/>
    <dgm:cxn modelId="{5E896F8F-6FDC-42A9-889A-6BF84DC66C02}" type="presOf" srcId="{D177A48B-856D-4BE4-B640-2C990AB2DC4C}" destId="{68F0D966-BFBE-4FF3-A39A-3F3EAD18161E}" srcOrd="0" destOrd="0" presId="urn:microsoft.com/office/officeart/2005/8/layout/hierarchy6"/>
    <dgm:cxn modelId="{056D5D5C-CA0C-4236-8B29-DA38918F83CA}" type="presOf" srcId="{1D753A33-A69C-446D-8953-A63FD9202FEA}" destId="{1E1C1CDB-D326-4B41-B5D3-259B87C12785}" srcOrd="0" destOrd="0" presId="urn:microsoft.com/office/officeart/2005/8/layout/hierarchy6"/>
    <dgm:cxn modelId="{3BB32BD1-F068-469F-9B42-F5E9D94C8423}" srcId="{8888E162-7145-40FF-94DF-320D05198F08}" destId="{33B0498D-0E68-4567-96D5-81DDAB90E641}" srcOrd="3" destOrd="0" parTransId="{9F5B7E2E-17AC-4EC1-9523-A48408A64E64}" sibTransId="{6F6DBB08-77ED-4B08-90D4-A77D6B2B3B0D}"/>
    <dgm:cxn modelId="{626FC9B3-E902-4E3B-BFD5-B17E14E4E230}" type="presOf" srcId="{B82A9903-5CC3-46FA-B070-372B3C6BC8A0}" destId="{E7C54695-181E-4AAD-9A21-F0CCB6D38F28}" srcOrd="0" destOrd="0" presId="urn:microsoft.com/office/officeart/2005/8/layout/hierarchy6"/>
    <dgm:cxn modelId="{C8783D5F-D193-4ED8-9B6A-FA950E2541DE}" type="presOf" srcId="{A39782A2-A6E1-427B-92C7-8B1FCF833C1D}" destId="{E1EEB696-F040-47F3-81DD-AE7C67EFC382}" srcOrd="0" destOrd="0" presId="urn:microsoft.com/office/officeart/2005/8/layout/hierarchy6"/>
    <dgm:cxn modelId="{08E6CBDB-D1F4-4F7A-BA10-BFF91A4BB35E}" type="presOf" srcId="{E5B6B0F6-6149-4466-9631-8EFEECC0695E}" destId="{0E42196D-5513-4F81-B008-F859349BA6D9}" srcOrd="0" destOrd="0" presId="urn:microsoft.com/office/officeart/2005/8/layout/hierarchy6"/>
    <dgm:cxn modelId="{84C3DFED-C0F6-4E39-9279-C11A1B42251A}" type="presOf" srcId="{256E53E0-82CA-4706-9CF6-89055AA92ED9}" destId="{54B8F2B7-3D31-4726-84CC-3DD3E30431EC}" srcOrd="0" destOrd="0" presId="urn:microsoft.com/office/officeart/2005/8/layout/hierarchy6"/>
    <dgm:cxn modelId="{61A508B0-2A59-482A-9715-72327806A101}" type="presOf" srcId="{DA734AF5-3350-4324-B1A0-54F417C5408E}" destId="{E5F137EA-B810-4C28-85BD-468A3EB24E49}" srcOrd="0" destOrd="0" presId="urn:microsoft.com/office/officeart/2005/8/layout/hierarchy6"/>
    <dgm:cxn modelId="{F36BEC36-6EF9-4AA6-A81D-4334D6419A96}" srcId="{B82A9903-5CC3-46FA-B070-372B3C6BC8A0}" destId="{A705C023-D3E8-4D79-A236-B57C1D1D05B7}" srcOrd="0" destOrd="0" parTransId="{34D361AC-9DB1-44CC-9CE7-4F5614A4D446}" sibTransId="{E50174F5-CC43-4B3B-929C-3A6AA2B8CD77}"/>
    <dgm:cxn modelId="{0985BA29-80F6-4AD4-B59F-629652F20BF8}" type="presOf" srcId="{5F90EFCB-3BA3-434A-82D4-A621CC02FCF7}" destId="{8B8FA833-98AE-45CD-B488-DFD688BCC639}" srcOrd="0" destOrd="0" presId="urn:microsoft.com/office/officeart/2005/8/layout/hierarchy6"/>
    <dgm:cxn modelId="{B6D8C16D-B1A1-46B0-8A41-D3C619596398}" type="presOf" srcId="{2100FB9B-2F44-430F-9F3C-C4EBEA891167}" destId="{675F3369-BB3C-42CE-9F44-F80A943A7630}" srcOrd="0" destOrd="0" presId="urn:microsoft.com/office/officeart/2005/8/layout/hierarchy6"/>
    <dgm:cxn modelId="{6AEC44A5-9C95-455F-BAE1-1294125334FA}" type="presOf" srcId="{A705C023-D3E8-4D79-A236-B57C1D1D05B7}" destId="{08164E02-BEB3-4C08-B870-CFBE0A959D92}" srcOrd="0" destOrd="0" presId="urn:microsoft.com/office/officeart/2005/8/layout/hierarchy6"/>
    <dgm:cxn modelId="{E83FA8F7-40D6-4DCA-A7F9-BE38869418D4}" type="presOf" srcId="{B0F961C3-86B9-47B0-B53C-E817216BE041}" destId="{B98F5309-3396-470D-ACC2-16D56E6C6D11}" srcOrd="0" destOrd="0" presId="urn:microsoft.com/office/officeart/2005/8/layout/hierarchy6"/>
    <dgm:cxn modelId="{60B81E14-7784-4ECF-863B-BC824DE02B8E}" type="presOf" srcId="{9F5B7E2E-17AC-4EC1-9523-A48408A64E64}" destId="{4AB6553D-CBDB-4AC5-8017-4A020E147286}" srcOrd="0" destOrd="0" presId="urn:microsoft.com/office/officeart/2005/8/layout/hierarchy6"/>
    <dgm:cxn modelId="{BF1F4A43-B311-4859-9E28-8E7E14E4BE92}" srcId="{E5B6B0F6-6149-4466-9631-8EFEECC0695E}" destId="{5F90EFCB-3BA3-434A-82D4-A621CC02FCF7}" srcOrd="0" destOrd="0" parTransId="{81BF8762-D639-4D02-A01F-CA82A0B17A96}" sibTransId="{B6C55F44-14BD-4121-9E95-7E4919FA6F5D}"/>
    <dgm:cxn modelId="{4BCDE4D1-A54C-40D7-BC3B-3B0C7FA91274}" srcId="{B9F2404C-5DAA-4AC5-9DA6-78582EEBAC64}" destId="{D177A48B-856D-4BE4-B640-2C990AB2DC4C}" srcOrd="0" destOrd="0" parTransId="{A39782A2-A6E1-427B-92C7-8B1FCF833C1D}" sibTransId="{6FF73D24-F1DE-4CD4-A86B-BAEC2132B6E5}"/>
    <dgm:cxn modelId="{863289FC-204C-4982-B89D-8C154393C555}" type="presOf" srcId="{DFDEDFB7-2657-43E9-B40B-EF39D484CD7C}" destId="{23181496-33DA-4C62-9540-7A8CAB4F5577}" srcOrd="0" destOrd="0" presId="urn:microsoft.com/office/officeart/2005/8/layout/hierarchy6"/>
    <dgm:cxn modelId="{585190D1-4507-4A99-A5BB-343FF2A62218}" srcId="{1D753A33-A69C-446D-8953-A63FD9202FEA}" destId="{3F3DF564-4ED5-45C8-8138-683101B207C2}" srcOrd="0" destOrd="0" parTransId="{BD82F332-EC07-4E19-9698-33807292FD33}" sibTransId="{73ED4264-4CF8-47BB-9FC1-06C8BDC4B5DB}"/>
    <dgm:cxn modelId="{1C484AF7-126A-44CE-90CC-3FB3596C7BAC}" srcId="{33B0498D-0E68-4567-96D5-81DDAB90E641}" destId="{DD4DF09E-F3F5-4A32-AE61-8EB376BB685D}" srcOrd="0" destOrd="0" parTransId="{0CD9C210-B22B-4192-9E7F-5161515F2A8E}" sibTransId="{3EE4A42B-947B-4EFC-A2C2-DC0FD3C454B1}"/>
    <dgm:cxn modelId="{AA160967-9F74-4ED9-BD84-6498E5922C16}" type="presParOf" srcId="{1E1C1CDB-D326-4B41-B5D3-259B87C12785}" destId="{643C9C86-EFF8-4375-9609-E9D1BC19EBC7}" srcOrd="0" destOrd="0" presId="urn:microsoft.com/office/officeart/2005/8/layout/hierarchy6"/>
    <dgm:cxn modelId="{2B8CAB3A-25C3-4EC1-A3D6-393EBBB4D34B}" type="presParOf" srcId="{643C9C86-EFF8-4375-9609-E9D1BC19EBC7}" destId="{4CC5E37E-4FB4-4536-B9DC-D51F6240A835}" srcOrd="0" destOrd="0" presId="urn:microsoft.com/office/officeart/2005/8/layout/hierarchy6"/>
    <dgm:cxn modelId="{B9443B71-837C-472B-B625-72162BDFC12D}" type="presParOf" srcId="{4CC5E37E-4FB4-4536-B9DC-D51F6240A835}" destId="{AAE366E5-265C-4922-8943-437081364FD7}" srcOrd="0" destOrd="0" presId="urn:microsoft.com/office/officeart/2005/8/layout/hierarchy6"/>
    <dgm:cxn modelId="{69E8AD39-76B9-4F02-9514-11EA415FA352}" type="presParOf" srcId="{AAE366E5-265C-4922-8943-437081364FD7}" destId="{960E147F-6163-489F-B004-70B44D257A3E}" srcOrd="0" destOrd="0" presId="urn:microsoft.com/office/officeart/2005/8/layout/hierarchy6"/>
    <dgm:cxn modelId="{BA0A2A7D-CB73-418C-B741-105283625B3B}" type="presParOf" srcId="{AAE366E5-265C-4922-8943-437081364FD7}" destId="{35A1FDD9-C57E-4ADB-ABA7-05583DF55F9C}" srcOrd="1" destOrd="0" presId="urn:microsoft.com/office/officeart/2005/8/layout/hierarchy6"/>
    <dgm:cxn modelId="{3719E678-6EF2-4123-81F7-598203909EF5}" type="presParOf" srcId="{35A1FDD9-C57E-4ADB-ABA7-05583DF55F9C}" destId="{C63C840F-7256-4EB5-874F-84C8473CC0B1}" srcOrd="0" destOrd="0" presId="urn:microsoft.com/office/officeart/2005/8/layout/hierarchy6"/>
    <dgm:cxn modelId="{B7497813-E4B2-4FDB-BA5A-438D7E6EE517}" type="presParOf" srcId="{35A1FDD9-C57E-4ADB-ABA7-05583DF55F9C}" destId="{E3268E42-9F65-4252-9558-949B979C473B}" srcOrd="1" destOrd="0" presId="urn:microsoft.com/office/officeart/2005/8/layout/hierarchy6"/>
    <dgm:cxn modelId="{BEA90368-0E59-4ED9-B8EE-4B94621C7F5D}" type="presParOf" srcId="{E3268E42-9F65-4252-9558-949B979C473B}" destId="{E47AD81F-4682-437A-B434-915AF8CFA994}" srcOrd="0" destOrd="0" presId="urn:microsoft.com/office/officeart/2005/8/layout/hierarchy6"/>
    <dgm:cxn modelId="{8A77EE23-10DA-492C-BFB3-EB166091568E}" type="presParOf" srcId="{E3268E42-9F65-4252-9558-949B979C473B}" destId="{6B26AA84-E1E0-407D-961B-DD13BFC54E87}" srcOrd="1" destOrd="0" presId="urn:microsoft.com/office/officeart/2005/8/layout/hierarchy6"/>
    <dgm:cxn modelId="{266BC92E-A408-4D64-83BE-69DA733957B1}" type="presParOf" srcId="{6B26AA84-E1E0-407D-961B-DD13BFC54E87}" destId="{C0ED7495-5A3B-4153-B0A9-B77A20C59657}" srcOrd="0" destOrd="0" presId="urn:microsoft.com/office/officeart/2005/8/layout/hierarchy6"/>
    <dgm:cxn modelId="{AA5EC679-A822-483A-8D0D-60FF7C622831}" type="presParOf" srcId="{6B26AA84-E1E0-407D-961B-DD13BFC54E87}" destId="{34EB0517-C0C4-467B-A649-DDFFC6251769}" srcOrd="1" destOrd="0" presId="urn:microsoft.com/office/officeart/2005/8/layout/hierarchy6"/>
    <dgm:cxn modelId="{EAF9A91E-15B0-4E3A-9786-B6F8D66E4902}" type="presParOf" srcId="{34EB0517-C0C4-467B-A649-DDFFC6251769}" destId="{0E42196D-5513-4F81-B008-F859349BA6D9}" srcOrd="0" destOrd="0" presId="urn:microsoft.com/office/officeart/2005/8/layout/hierarchy6"/>
    <dgm:cxn modelId="{9CD9823E-D0A1-4772-8CC3-E37863A03717}" type="presParOf" srcId="{34EB0517-C0C4-467B-A649-DDFFC6251769}" destId="{378FDAC1-AA3C-46FE-90F1-714EA106D54C}" srcOrd="1" destOrd="0" presId="urn:microsoft.com/office/officeart/2005/8/layout/hierarchy6"/>
    <dgm:cxn modelId="{E416A221-59A3-4035-A95A-A4C66967720A}" type="presParOf" srcId="{378FDAC1-AA3C-46FE-90F1-714EA106D54C}" destId="{5F203AC5-9D2C-405A-957C-164B2145F2CA}" srcOrd="0" destOrd="0" presId="urn:microsoft.com/office/officeart/2005/8/layout/hierarchy6"/>
    <dgm:cxn modelId="{C4E027A7-29F9-420B-A5AE-27E3EE4D092F}" type="presParOf" srcId="{378FDAC1-AA3C-46FE-90F1-714EA106D54C}" destId="{CF3A727E-563C-4F5C-9E8B-0A45910536E1}" srcOrd="1" destOrd="0" presId="urn:microsoft.com/office/officeart/2005/8/layout/hierarchy6"/>
    <dgm:cxn modelId="{227F0281-59C9-4583-A859-D2151084ADD4}" type="presParOf" srcId="{CF3A727E-563C-4F5C-9E8B-0A45910536E1}" destId="{8B8FA833-98AE-45CD-B488-DFD688BCC639}" srcOrd="0" destOrd="0" presId="urn:microsoft.com/office/officeart/2005/8/layout/hierarchy6"/>
    <dgm:cxn modelId="{DF017838-AEEF-4FC2-B82E-1ED8C09CC60F}" type="presParOf" srcId="{CF3A727E-563C-4F5C-9E8B-0A45910536E1}" destId="{4B4EB5F6-2717-49DF-BA76-4E3FA106A23E}" srcOrd="1" destOrd="0" presId="urn:microsoft.com/office/officeart/2005/8/layout/hierarchy6"/>
    <dgm:cxn modelId="{AFC6C892-9DF3-4444-BA28-1310FE1DE37E}" type="presParOf" srcId="{4B4EB5F6-2717-49DF-BA76-4E3FA106A23E}" destId="{54B8F2B7-3D31-4726-84CC-3DD3E30431EC}" srcOrd="0" destOrd="0" presId="urn:microsoft.com/office/officeart/2005/8/layout/hierarchy6"/>
    <dgm:cxn modelId="{D5781446-8F2C-4DBE-9CF5-0DEEECB9F023}" type="presParOf" srcId="{4B4EB5F6-2717-49DF-BA76-4E3FA106A23E}" destId="{5FB5FA9A-284C-4525-B606-8764C5C4C923}" srcOrd="1" destOrd="0" presId="urn:microsoft.com/office/officeart/2005/8/layout/hierarchy6"/>
    <dgm:cxn modelId="{EE130CDE-4B5A-4828-90FA-871773259DFE}" type="presParOf" srcId="{5FB5FA9A-284C-4525-B606-8764C5C4C923}" destId="{E5F137EA-B810-4C28-85BD-468A3EB24E49}" srcOrd="0" destOrd="0" presId="urn:microsoft.com/office/officeart/2005/8/layout/hierarchy6"/>
    <dgm:cxn modelId="{DB4BD7C5-FDAC-4DCA-B3C7-5C32C65F6D2C}" type="presParOf" srcId="{5FB5FA9A-284C-4525-B606-8764C5C4C923}" destId="{598779FE-A046-4055-8C88-277F1F09DF70}" srcOrd="1" destOrd="0" presId="urn:microsoft.com/office/officeart/2005/8/layout/hierarchy6"/>
    <dgm:cxn modelId="{820BBD5B-33F7-435A-8412-CE27AF72D2FB}" type="presParOf" srcId="{6B26AA84-E1E0-407D-961B-DD13BFC54E87}" destId="{DB39EF73-F962-4019-BCDC-191D9F9DEF14}" srcOrd="2" destOrd="0" presId="urn:microsoft.com/office/officeart/2005/8/layout/hierarchy6"/>
    <dgm:cxn modelId="{3E8E88AC-4D1F-4C60-9758-0E83891E298A}" type="presParOf" srcId="{6B26AA84-E1E0-407D-961B-DD13BFC54E87}" destId="{FB8AF958-B8B5-4B4A-9089-0B45894446BB}" srcOrd="3" destOrd="0" presId="urn:microsoft.com/office/officeart/2005/8/layout/hierarchy6"/>
    <dgm:cxn modelId="{0A20E1B4-9232-4056-A516-C8B1FF508CF2}" type="presParOf" srcId="{FB8AF958-B8B5-4B4A-9089-0B45894446BB}" destId="{A3CE173E-7538-431A-A771-850FCCBAB72F}" srcOrd="0" destOrd="0" presId="urn:microsoft.com/office/officeart/2005/8/layout/hierarchy6"/>
    <dgm:cxn modelId="{305BF221-D7F7-4789-B0BC-F1BE6CD058C9}" type="presParOf" srcId="{FB8AF958-B8B5-4B4A-9089-0B45894446BB}" destId="{E2C95ABC-FE43-4652-8B93-467B6574CC02}" srcOrd="1" destOrd="0" presId="urn:microsoft.com/office/officeart/2005/8/layout/hierarchy6"/>
    <dgm:cxn modelId="{8AA55B07-B641-4703-A6D6-EC8543953919}" type="presParOf" srcId="{E2C95ABC-FE43-4652-8B93-467B6574CC02}" destId="{23181496-33DA-4C62-9540-7A8CAB4F5577}" srcOrd="0" destOrd="0" presId="urn:microsoft.com/office/officeart/2005/8/layout/hierarchy6"/>
    <dgm:cxn modelId="{75B53482-816B-459F-90E0-DB17DAF3C673}" type="presParOf" srcId="{E2C95ABC-FE43-4652-8B93-467B6574CC02}" destId="{45F0287A-91A8-4A72-9567-3B79B6DAEDF1}" srcOrd="1" destOrd="0" presId="urn:microsoft.com/office/officeart/2005/8/layout/hierarchy6"/>
    <dgm:cxn modelId="{50B8DEAA-512A-4F21-B1E7-1DB4EB63CB91}" type="presParOf" srcId="{45F0287A-91A8-4A72-9567-3B79B6DAEDF1}" destId="{3BD8B656-2652-4377-B27C-C45D2B24CB8C}" srcOrd="0" destOrd="0" presId="urn:microsoft.com/office/officeart/2005/8/layout/hierarchy6"/>
    <dgm:cxn modelId="{91CB86C4-5DB9-4BC0-9D56-E623047A573E}" type="presParOf" srcId="{45F0287A-91A8-4A72-9567-3B79B6DAEDF1}" destId="{9531F35E-93A7-4B17-9E9B-227020DED9F0}" srcOrd="1" destOrd="0" presId="urn:microsoft.com/office/officeart/2005/8/layout/hierarchy6"/>
    <dgm:cxn modelId="{B09CC92C-FA89-4A8E-AA7E-EC348D1EC5FF}" type="presParOf" srcId="{9531F35E-93A7-4B17-9E9B-227020DED9F0}" destId="{675F3369-BB3C-42CE-9F44-F80A943A7630}" srcOrd="0" destOrd="0" presId="urn:microsoft.com/office/officeart/2005/8/layout/hierarchy6"/>
    <dgm:cxn modelId="{BE16A7EC-2DA0-40EC-BC26-9253B7525AD0}" type="presParOf" srcId="{9531F35E-93A7-4B17-9E9B-227020DED9F0}" destId="{588CE278-DAA8-4623-91DA-5EB2F525F406}" srcOrd="1" destOrd="0" presId="urn:microsoft.com/office/officeart/2005/8/layout/hierarchy6"/>
    <dgm:cxn modelId="{B34F43DB-62A4-4A80-92E1-D0C0F0515C6A}" type="presParOf" srcId="{588CE278-DAA8-4623-91DA-5EB2F525F406}" destId="{A70A1BB9-1A56-45D3-84D7-2FB4BE572816}" srcOrd="0" destOrd="0" presId="urn:microsoft.com/office/officeart/2005/8/layout/hierarchy6"/>
    <dgm:cxn modelId="{FF7FB45A-BE3B-4800-9504-B129F7AB9438}" type="presParOf" srcId="{588CE278-DAA8-4623-91DA-5EB2F525F406}" destId="{DCE6FCE2-B819-454F-8ED6-3D6D7D0B9AFD}" srcOrd="1" destOrd="0" presId="urn:microsoft.com/office/officeart/2005/8/layout/hierarchy6"/>
    <dgm:cxn modelId="{42714A9D-2A2C-4B65-B65F-0BB5B8A4ECEE}" type="presParOf" srcId="{6B26AA84-E1E0-407D-961B-DD13BFC54E87}" destId="{C7E49B5C-4DB1-4996-9BC1-FDB49F979BCF}" srcOrd="4" destOrd="0" presId="urn:microsoft.com/office/officeart/2005/8/layout/hierarchy6"/>
    <dgm:cxn modelId="{E6042459-73B1-4C76-BFDC-BF695D026C2B}" type="presParOf" srcId="{6B26AA84-E1E0-407D-961B-DD13BFC54E87}" destId="{4D6EBF51-4C85-4280-B7EA-D6E09C2A81FA}" srcOrd="5" destOrd="0" presId="urn:microsoft.com/office/officeart/2005/8/layout/hierarchy6"/>
    <dgm:cxn modelId="{1AE733DD-BBDC-4EA2-A5E7-3D77E25FFB6A}" type="presParOf" srcId="{4D6EBF51-4C85-4280-B7EA-D6E09C2A81FA}" destId="{D504278E-587A-4F8D-9E91-C8B83AB1BDB9}" srcOrd="0" destOrd="0" presId="urn:microsoft.com/office/officeart/2005/8/layout/hierarchy6"/>
    <dgm:cxn modelId="{6225357C-2A37-4F07-AA98-E61D0DCC376F}" type="presParOf" srcId="{4D6EBF51-4C85-4280-B7EA-D6E09C2A81FA}" destId="{48E0720A-E78D-4B56-9036-73F88D502B77}" srcOrd="1" destOrd="0" presId="urn:microsoft.com/office/officeart/2005/8/layout/hierarchy6"/>
    <dgm:cxn modelId="{7FE8112C-613F-4AD1-ABBF-87FD3B2CDF2A}" type="presParOf" srcId="{48E0720A-E78D-4B56-9036-73F88D502B77}" destId="{BBD2633D-85B8-423A-95B1-BDA27D774A6F}" srcOrd="0" destOrd="0" presId="urn:microsoft.com/office/officeart/2005/8/layout/hierarchy6"/>
    <dgm:cxn modelId="{CE816858-3A16-48CB-AB8C-EEF3A48FFD82}" type="presParOf" srcId="{48E0720A-E78D-4B56-9036-73F88D502B77}" destId="{17879C4E-B02D-40D8-8B13-6FBB9CB73494}" srcOrd="1" destOrd="0" presId="urn:microsoft.com/office/officeart/2005/8/layout/hierarchy6"/>
    <dgm:cxn modelId="{F194380D-31C6-472C-B1C5-5562593530C1}" type="presParOf" srcId="{17879C4E-B02D-40D8-8B13-6FBB9CB73494}" destId="{E7C54695-181E-4AAD-9A21-F0CCB6D38F28}" srcOrd="0" destOrd="0" presId="urn:microsoft.com/office/officeart/2005/8/layout/hierarchy6"/>
    <dgm:cxn modelId="{AE3ECB51-396A-4937-A2B7-550064CAFC54}" type="presParOf" srcId="{17879C4E-B02D-40D8-8B13-6FBB9CB73494}" destId="{DFDA323A-2DFC-4A42-B06E-47D03C9783DE}" srcOrd="1" destOrd="0" presId="urn:microsoft.com/office/officeart/2005/8/layout/hierarchy6"/>
    <dgm:cxn modelId="{D43C6183-EFFD-4E9F-B4DC-BC1E08DE6BFC}" type="presParOf" srcId="{DFDA323A-2DFC-4A42-B06E-47D03C9783DE}" destId="{1C070950-5B4F-4B43-B201-91989ACB0746}" srcOrd="0" destOrd="0" presId="urn:microsoft.com/office/officeart/2005/8/layout/hierarchy6"/>
    <dgm:cxn modelId="{D5B632CF-B9D5-4942-B958-2262E6C3AF38}" type="presParOf" srcId="{DFDA323A-2DFC-4A42-B06E-47D03C9783DE}" destId="{8E3AA2DF-F9D2-4E9C-A7E6-1D3246427E11}" srcOrd="1" destOrd="0" presId="urn:microsoft.com/office/officeart/2005/8/layout/hierarchy6"/>
    <dgm:cxn modelId="{4A427CD8-693E-4B74-8FC1-BE6552B17B82}" type="presParOf" srcId="{8E3AA2DF-F9D2-4E9C-A7E6-1D3246427E11}" destId="{08164E02-BEB3-4C08-B870-CFBE0A959D92}" srcOrd="0" destOrd="0" presId="urn:microsoft.com/office/officeart/2005/8/layout/hierarchy6"/>
    <dgm:cxn modelId="{ACEF5D32-265F-4E89-8606-ECDF3AC89AB8}" type="presParOf" srcId="{8E3AA2DF-F9D2-4E9C-A7E6-1D3246427E11}" destId="{05053E91-59A9-4889-8D57-DDFDA5E1AFD3}" srcOrd="1" destOrd="0" presId="urn:microsoft.com/office/officeart/2005/8/layout/hierarchy6"/>
    <dgm:cxn modelId="{7BC7BD93-6E0E-419B-AACC-6A2CAA969A95}" type="presParOf" srcId="{6B26AA84-E1E0-407D-961B-DD13BFC54E87}" destId="{4AB6553D-CBDB-4AC5-8017-4A020E147286}" srcOrd="6" destOrd="0" presId="urn:microsoft.com/office/officeart/2005/8/layout/hierarchy6"/>
    <dgm:cxn modelId="{8901D87B-1BD7-4762-BA15-693F38F936DB}" type="presParOf" srcId="{6B26AA84-E1E0-407D-961B-DD13BFC54E87}" destId="{15A597E4-C523-47C3-BED7-D53D32E03059}" srcOrd="7" destOrd="0" presId="urn:microsoft.com/office/officeart/2005/8/layout/hierarchy6"/>
    <dgm:cxn modelId="{B899FAE9-04AE-4508-A319-2742CC43EC78}" type="presParOf" srcId="{15A597E4-C523-47C3-BED7-D53D32E03059}" destId="{6F7089D2-37B3-4F29-ABC2-F63EF8109A96}" srcOrd="0" destOrd="0" presId="urn:microsoft.com/office/officeart/2005/8/layout/hierarchy6"/>
    <dgm:cxn modelId="{44B0076A-FEE8-41B0-A39D-A655217981F7}" type="presParOf" srcId="{15A597E4-C523-47C3-BED7-D53D32E03059}" destId="{EA0CE78A-61CC-4702-877A-C561243FDA2F}" srcOrd="1" destOrd="0" presId="urn:microsoft.com/office/officeart/2005/8/layout/hierarchy6"/>
    <dgm:cxn modelId="{8645BCB2-28DD-4186-A137-BD8C5F7115A3}" type="presParOf" srcId="{EA0CE78A-61CC-4702-877A-C561243FDA2F}" destId="{BB9BF4E2-206C-495E-8870-182059986F94}" srcOrd="0" destOrd="0" presId="urn:microsoft.com/office/officeart/2005/8/layout/hierarchy6"/>
    <dgm:cxn modelId="{6582F6D6-804E-417F-8569-B0F84A117BD7}" type="presParOf" srcId="{EA0CE78A-61CC-4702-877A-C561243FDA2F}" destId="{1292858F-B5C2-46C0-B690-60C987501529}" srcOrd="1" destOrd="0" presId="urn:microsoft.com/office/officeart/2005/8/layout/hierarchy6"/>
    <dgm:cxn modelId="{4BDA46CE-0917-40A3-848F-8F55407F4A21}" type="presParOf" srcId="{1292858F-B5C2-46C0-B690-60C987501529}" destId="{A83D9AB5-DD46-43DA-960B-34A45464F391}" srcOrd="0" destOrd="0" presId="urn:microsoft.com/office/officeart/2005/8/layout/hierarchy6"/>
    <dgm:cxn modelId="{6FA5C63A-E803-443E-B7EE-B46D13F14EC3}" type="presParOf" srcId="{1292858F-B5C2-46C0-B690-60C987501529}" destId="{0D43D606-9F3B-4E65-B11A-24F5480315FF}" srcOrd="1" destOrd="0" presId="urn:microsoft.com/office/officeart/2005/8/layout/hierarchy6"/>
    <dgm:cxn modelId="{CF5B1A49-2D56-469D-88AF-9AC239E8E4EF}" type="presParOf" srcId="{0D43D606-9F3B-4E65-B11A-24F5480315FF}" destId="{B98F5309-3396-470D-ACC2-16D56E6C6D11}" srcOrd="0" destOrd="0" presId="urn:microsoft.com/office/officeart/2005/8/layout/hierarchy6"/>
    <dgm:cxn modelId="{96960304-ECE5-4FEA-B259-AAD7018D0F6B}" type="presParOf" srcId="{0D43D606-9F3B-4E65-B11A-24F5480315FF}" destId="{6BB0F39F-FAE0-4519-A0F7-4ADA2647E76D}" srcOrd="1" destOrd="0" presId="urn:microsoft.com/office/officeart/2005/8/layout/hierarchy6"/>
    <dgm:cxn modelId="{B1156C25-F322-4718-835C-42AACC293845}" type="presParOf" srcId="{6BB0F39F-FAE0-4519-A0F7-4ADA2647E76D}" destId="{03C0A3D3-D98E-4C7C-961A-405080AA3F92}" srcOrd="0" destOrd="0" presId="urn:microsoft.com/office/officeart/2005/8/layout/hierarchy6"/>
    <dgm:cxn modelId="{4A2C99CF-F8AA-4DB8-8325-60595F3929EE}" type="presParOf" srcId="{6BB0F39F-FAE0-4519-A0F7-4ADA2647E76D}" destId="{1838AD18-242D-49AC-8118-A9D6039B72AC}" srcOrd="1" destOrd="0" presId="urn:microsoft.com/office/officeart/2005/8/layout/hierarchy6"/>
    <dgm:cxn modelId="{DDEEF0F7-6502-4E73-8900-F849F394E154}" type="presParOf" srcId="{6B26AA84-E1E0-407D-961B-DD13BFC54E87}" destId="{4C6EFE80-954B-4FA1-9B26-19ED4D348691}" srcOrd="8" destOrd="0" presId="urn:microsoft.com/office/officeart/2005/8/layout/hierarchy6"/>
    <dgm:cxn modelId="{A5CAF6AC-DA7A-4544-9893-B4B5A246E68C}" type="presParOf" srcId="{6B26AA84-E1E0-407D-961B-DD13BFC54E87}" destId="{F23F6090-0E8B-46DE-8B51-4E6B97652EA4}" srcOrd="9" destOrd="0" presId="urn:microsoft.com/office/officeart/2005/8/layout/hierarchy6"/>
    <dgm:cxn modelId="{8510BAD3-E2B0-4D18-AD2B-C7212A66D21A}" type="presParOf" srcId="{F23F6090-0E8B-46DE-8B51-4E6B97652EA4}" destId="{F32FCD59-6A33-46D2-843A-CF4F77219114}" srcOrd="0" destOrd="0" presId="urn:microsoft.com/office/officeart/2005/8/layout/hierarchy6"/>
    <dgm:cxn modelId="{D83C9F3B-B9EE-40C4-8CBE-01DB926A7AA0}" type="presParOf" srcId="{F23F6090-0E8B-46DE-8B51-4E6B97652EA4}" destId="{86B875F4-8733-462B-B7E2-0E04325E7C86}" srcOrd="1" destOrd="0" presId="urn:microsoft.com/office/officeart/2005/8/layout/hierarchy6"/>
    <dgm:cxn modelId="{BFAB742D-E10C-45C4-A13A-5C4B501CDD5C}" type="presParOf" srcId="{86B875F4-8733-462B-B7E2-0E04325E7C86}" destId="{E1EEB696-F040-47F3-81DD-AE7C67EFC382}" srcOrd="0" destOrd="0" presId="urn:microsoft.com/office/officeart/2005/8/layout/hierarchy6"/>
    <dgm:cxn modelId="{5B084AB5-B0E8-4D64-9D0E-42F206D93D40}" type="presParOf" srcId="{86B875F4-8733-462B-B7E2-0E04325E7C86}" destId="{BB8D829E-BD28-45F9-902C-C2915E39B272}" srcOrd="1" destOrd="0" presId="urn:microsoft.com/office/officeart/2005/8/layout/hierarchy6"/>
    <dgm:cxn modelId="{22D92AC2-7908-4FBE-A038-BCD243A0FF39}" type="presParOf" srcId="{BB8D829E-BD28-45F9-902C-C2915E39B272}" destId="{68F0D966-BFBE-4FF3-A39A-3F3EAD18161E}" srcOrd="0" destOrd="0" presId="urn:microsoft.com/office/officeart/2005/8/layout/hierarchy6"/>
    <dgm:cxn modelId="{27E8EB5D-733B-4259-A18A-E075E8C0BD83}" type="presParOf" srcId="{BB8D829E-BD28-45F9-902C-C2915E39B272}" destId="{8A85254F-22D0-4D69-BF2D-E61BA67683BE}" srcOrd="1" destOrd="0" presId="urn:microsoft.com/office/officeart/2005/8/layout/hierarchy6"/>
    <dgm:cxn modelId="{292E69B1-49A2-4880-AF47-7101BDC9CE5F}" type="presParOf" srcId="{8A85254F-22D0-4D69-BF2D-E61BA67683BE}" destId="{6B43373D-8564-414A-8C9E-0734F1AC1F04}" srcOrd="0" destOrd="0" presId="urn:microsoft.com/office/officeart/2005/8/layout/hierarchy6"/>
    <dgm:cxn modelId="{BDD0E7E1-CE86-4EE2-A5FF-5B0F3465E5D6}" type="presParOf" srcId="{8A85254F-22D0-4D69-BF2D-E61BA67683BE}" destId="{507117A2-ABB6-4B87-BE8D-1EE16DA0B5ED}" srcOrd="1" destOrd="0" presId="urn:microsoft.com/office/officeart/2005/8/layout/hierarchy6"/>
    <dgm:cxn modelId="{8F4F670D-BC96-462C-ACBA-750C54F8E085}" type="presParOf" srcId="{507117A2-ABB6-4B87-BE8D-1EE16DA0B5ED}" destId="{CA816109-6B24-4BCA-B77E-2C6C715E0C3D}" srcOrd="0" destOrd="0" presId="urn:microsoft.com/office/officeart/2005/8/layout/hierarchy6"/>
    <dgm:cxn modelId="{115588F2-9864-4DA3-BA42-70D4549B7E1C}" type="presParOf" srcId="{507117A2-ABB6-4B87-BE8D-1EE16DA0B5ED}" destId="{527647FC-7167-4EEE-8C4D-A36577CB6FAC}" srcOrd="1" destOrd="0" presId="urn:microsoft.com/office/officeart/2005/8/layout/hierarchy6"/>
    <dgm:cxn modelId="{C7211B2E-0A16-4FF0-9935-7B580640A52F}" type="presParOf" srcId="{1E1C1CDB-D326-4B41-B5D3-259B87C12785}" destId="{52D03259-390B-4D7E-8C8B-3CBDC413E01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9E148-D0E3-4E9B-8BFF-644FDFFFAE06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81E3F441-EC22-4314-ABAA-5B99F469F0A7}">
      <dgm:prSet phldrT="[Text]" custT="1"/>
      <dgm:spPr/>
      <dgm:t>
        <a:bodyPr/>
        <a:lstStyle/>
        <a:p>
          <a:r>
            <a:rPr lang="tr-TR" sz="1800" b="1" dirty="0" smtClean="0"/>
            <a:t>Seviye 4</a:t>
          </a:r>
        </a:p>
        <a:p>
          <a:r>
            <a:rPr lang="tr-TR" sz="1800" dirty="0" smtClean="0"/>
            <a:t>ERP</a:t>
          </a:r>
          <a:endParaRPr lang="en-US" sz="1800" dirty="0"/>
        </a:p>
      </dgm:t>
    </dgm:pt>
    <dgm:pt modelId="{BE377A27-3C8E-427D-85C3-10FDB2B1ED19}" type="parTrans" cxnId="{39881FB4-75BD-406A-AB3C-11EC803091E7}">
      <dgm:prSet/>
      <dgm:spPr/>
      <dgm:t>
        <a:bodyPr/>
        <a:lstStyle/>
        <a:p>
          <a:endParaRPr lang="en-US"/>
        </a:p>
      </dgm:t>
    </dgm:pt>
    <dgm:pt modelId="{EE0914FA-B2F5-46DC-9D58-DA9BD3441DE6}" type="sibTrans" cxnId="{39881FB4-75BD-406A-AB3C-11EC803091E7}">
      <dgm:prSet/>
      <dgm:spPr/>
      <dgm:t>
        <a:bodyPr/>
        <a:lstStyle/>
        <a:p>
          <a:endParaRPr lang="en-US"/>
        </a:p>
      </dgm:t>
    </dgm:pt>
    <dgm:pt modelId="{3CBF26C4-2274-46D9-8105-AC74DF919430}">
      <dgm:prSet phldrT="[Text]" custT="1"/>
      <dgm:spPr/>
      <dgm:t>
        <a:bodyPr/>
        <a:lstStyle/>
        <a:p>
          <a:r>
            <a:rPr lang="tr-TR" sz="1800" b="1" dirty="0" smtClean="0"/>
            <a:t>Seviye 3</a:t>
          </a:r>
        </a:p>
        <a:p>
          <a:r>
            <a:rPr lang="tr-TR" sz="1800" dirty="0" smtClean="0"/>
            <a:t>Manufacturing Execution System</a:t>
          </a:r>
          <a:endParaRPr lang="en-US" sz="1800" dirty="0"/>
        </a:p>
      </dgm:t>
    </dgm:pt>
    <dgm:pt modelId="{F5968602-DAD3-47BB-9105-B37F39BD482E}" type="parTrans" cxnId="{D472BFD3-103D-41F0-B956-9A7DBE2A9025}">
      <dgm:prSet/>
      <dgm:spPr/>
      <dgm:t>
        <a:bodyPr/>
        <a:lstStyle/>
        <a:p>
          <a:endParaRPr lang="en-US"/>
        </a:p>
      </dgm:t>
    </dgm:pt>
    <dgm:pt modelId="{F5F39B98-01B1-4A10-9A2F-523BBA2434AE}" type="sibTrans" cxnId="{D472BFD3-103D-41F0-B956-9A7DBE2A9025}">
      <dgm:prSet/>
      <dgm:spPr/>
      <dgm:t>
        <a:bodyPr/>
        <a:lstStyle/>
        <a:p>
          <a:endParaRPr lang="en-US"/>
        </a:p>
      </dgm:t>
    </dgm:pt>
    <dgm:pt modelId="{FA5B3AFB-1409-4D31-8F97-08CDE2803ED0}">
      <dgm:prSet phldrT="[Text]" custT="1"/>
      <dgm:spPr/>
      <dgm:t>
        <a:bodyPr/>
        <a:lstStyle/>
        <a:p>
          <a:r>
            <a:rPr lang="tr-TR" sz="1800" b="1" dirty="0" smtClean="0"/>
            <a:t>Seviye 2 </a:t>
          </a:r>
        </a:p>
        <a:p>
          <a:r>
            <a:rPr lang="tr-TR" sz="1800" dirty="0" smtClean="0"/>
            <a:t>Supervisory Computer System</a:t>
          </a:r>
          <a:endParaRPr lang="en-US" sz="1800" dirty="0"/>
        </a:p>
      </dgm:t>
    </dgm:pt>
    <dgm:pt modelId="{C519C82A-B1BB-4218-8159-37075D7A778D}" type="parTrans" cxnId="{5FBAC415-238E-42D6-ABD5-70252D5DE5DF}">
      <dgm:prSet/>
      <dgm:spPr/>
      <dgm:t>
        <a:bodyPr/>
        <a:lstStyle/>
        <a:p>
          <a:endParaRPr lang="en-US"/>
        </a:p>
      </dgm:t>
    </dgm:pt>
    <dgm:pt modelId="{3ABB8CF2-43E3-4622-ABD3-B9247ADE2229}" type="sibTrans" cxnId="{5FBAC415-238E-42D6-ABD5-70252D5DE5DF}">
      <dgm:prSet/>
      <dgm:spPr/>
      <dgm:t>
        <a:bodyPr/>
        <a:lstStyle/>
        <a:p>
          <a:endParaRPr lang="en-US"/>
        </a:p>
      </dgm:t>
    </dgm:pt>
    <dgm:pt modelId="{637AE88C-D7D7-46FF-81C5-83B5D6C6F57C}">
      <dgm:prSet phldrT="[Text]" custT="1"/>
      <dgm:spPr/>
      <dgm:t>
        <a:bodyPr/>
        <a:lstStyle/>
        <a:p>
          <a:r>
            <a:rPr lang="tr-TR" sz="1800" b="1" dirty="0" smtClean="0"/>
            <a:t>Seviye 1</a:t>
          </a:r>
        </a:p>
        <a:p>
          <a:r>
            <a:rPr lang="tr-TR" sz="1800" dirty="0" smtClean="0"/>
            <a:t>Industrial Automation</a:t>
          </a:r>
          <a:endParaRPr lang="en-US" sz="1800" dirty="0"/>
        </a:p>
      </dgm:t>
    </dgm:pt>
    <dgm:pt modelId="{288CE871-85F3-4BAD-B55E-D5E151479BAE}" type="parTrans" cxnId="{F799F0E1-1DF3-42EE-86D9-DE43FF00C33E}">
      <dgm:prSet/>
      <dgm:spPr/>
      <dgm:t>
        <a:bodyPr/>
        <a:lstStyle/>
        <a:p>
          <a:endParaRPr lang="en-US"/>
        </a:p>
      </dgm:t>
    </dgm:pt>
    <dgm:pt modelId="{AC0B458B-EA65-471C-91D8-D83C2383DA94}" type="sibTrans" cxnId="{F799F0E1-1DF3-42EE-86D9-DE43FF00C33E}">
      <dgm:prSet/>
      <dgm:spPr/>
      <dgm:t>
        <a:bodyPr/>
        <a:lstStyle/>
        <a:p>
          <a:endParaRPr lang="en-US"/>
        </a:p>
      </dgm:t>
    </dgm:pt>
    <dgm:pt modelId="{AC2A76D0-C940-447E-952D-DFBF01737E8F}">
      <dgm:prSet phldrT="[Text]" custT="1"/>
      <dgm:spPr/>
      <dgm:t>
        <a:bodyPr/>
        <a:lstStyle/>
        <a:p>
          <a:r>
            <a:rPr lang="tr-TR" sz="1800" b="1" dirty="0" smtClean="0"/>
            <a:t>Seviye 0</a:t>
          </a:r>
        </a:p>
        <a:p>
          <a:r>
            <a:rPr lang="tr-TR" sz="1800" dirty="0" smtClean="0"/>
            <a:t>Field Devices</a:t>
          </a:r>
          <a:endParaRPr lang="en-US" sz="1800" dirty="0"/>
        </a:p>
      </dgm:t>
    </dgm:pt>
    <dgm:pt modelId="{D537838A-BB5A-4838-B8D5-B87057056EAD}" type="parTrans" cxnId="{C1645FC6-71F7-4706-8078-462D26FB00B6}">
      <dgm:prSet/>
      <dgm:spPr/>
      <dgm:t>
        <a:bodyPr/>
        <a:lstStyle/>
        <a:p>
          <a:endParaRPr lang="en-GB"/>
        </a:p>
      </dgm:t>
    </dgm:pt>
    <dgm:pt modelId="{47DA7E97-E0ED-4E75-805C-3A327380D9CD}" type="sibTrans" cxnId="{C1645FC6-71F7-4706-8078-462D26FB00B6}">
      <dgm:prSet/>
      <dgm:spPr/>
      <dgm:t>
        <a:bodyPr/>
        <a:lstStyle/>
        <a:p>
          <a:endParaRPr lang="en-GB"/>
        </a:p>
      </dgm:t>
    </dgm:pt>
    <dgm:pt modelId="{8E24243A-BC2A-4AF7-8068-64BE98F359BD}" type="pres">
      <dgm:prSet presAssocID="{4AD9E148-D0E3-4E9B-8BFF-644FDFFFAE06}" presName="Name0" presStyleCnt="0">
        <dgm:presLayoutVars>
          <dgm:dir/>
          <dgm:animLvl val="lvl"/>
          <dgm:resizeHandles val="exact"/>
        </dgm:presLayoutVars>
      </dgm:prSet>
      <dgm:spPr/>
    </dgm:pt>
    <dgm:pt modelId="{2C4A6C66-87B8-4AB3-9086-69F769FD4AF8}" type="pres">
      <dgm:prSet presAssocID="{81E3F441-EC22-4314-ABAA-5B99F469F0A7}" presName="Name8" presStyleCnt="0"/>
      <dgm:spPr/>
    </dgm:pt>
    <dgm:pt modelId="{A7F18C04-3166-43BE-A149-878D4EE3DF27}" type="pres">
      <dgm:prSet presAssocID="{81E3F441-EC22-4314-ABAA-5B99F469F0A7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2BCE2E6-1079-4724-9C4F-2EA3FF4174D1}" type="pres">
      <dgm:prSet presAssocID="{81E3F441-EC22-4314-ABAA-5B99F469F0A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542EFAA-F31B-4466-9278-3DB71463AB39}" type="pres">
      <dgm:prSet presAssocID="{3CBF26C4-2274-46D9-8105-AC74DF919430}" presName="Name8" presStyleCnt="0"/>
      <dgm:spPr/>
    </dgm:pt>
    <dgm:pt modelId="{13FCE375-2196-4466-86BC-0C0EBDA3F531}" type="pres">
      <dgm:prSet presAssocID="{3CBF26C4-2274-46D9-8105-AC74DF919430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C35DDE-44C3-4DEC-9B28-EAA3827AE325}" type="pres">
      <dgm:prSet presAssocID="{3CBF26C4-2274-46D9-8105-AC74DF91943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A70874-474E-424E-9530-F54835D7DE34}" type="pres">
      <dgm:prSet presAssocID="{FA5B3AFB-1409-4D31-8F97-08CDE2803ED0}" presName="Name8" presStyleCnt="0"/>
      <dgm:spPr/>
    </dgm:pt>
    <dgm:pt modelId="{D0316A72-16C6-4269-A46D-50A771B487AF}" type="pres">
      <dgm:prSet presAssocID="{FA5B3AFB-1409-4D31-8F97-08CDE2803ED0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B6DDEC-0319-4C19-9DD3-FC7893CA6B3D}" type="pres">
      <dgm:prSet presAssocID="{FA5B3AFB-1409-4D31-8F97-08CDE2803ED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FD19E05-E937-4250-8B24-33FA6D1B6549}" type="pres">
      <dgm:prSet presAssocID="{637AE88C-D7D7-46FF-81C5-83B5D6C6F57C}" presName="Name8" presStyleCnt="0"/>
      <dgm:spPr/>
    </dgm:pt>
    <dgm:pt modelId="{B17F6BE7-1AB1-4420-B1D4-6932F13B74DA}" type="pres">
      <dgm:prSet presAssocID="{637AE88C-D7D7-46FF-81C5-83B5D6C6F57C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306235C-2FBE-4BDA-A09E-2F8CE26B7C89}" type="pres">
      <dgm:prSet presAssocID="{637AE88C-D7D7-46FF-81C5-83B5D6C6F57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D6698D5-AE47-4365-9C0D-F3871A6C657D}" type="pres">
      <dgm:prSet presAssocID="{AC2A76D0-C940-447E-952D-DFBF01737E8F}" presName="Name8" presStyleCnt="0"/>
      <dgm:spPr/>
    </dgm:pt>
    <dgm:pt modelId="{D71CF305-F746-46C0-8B60-5FB5E6D68CF9}" type="pres">
      <dgm:prSet presAssocID="{AC2A76D0-C940-447E-952D-DFBF01737E8F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C54EA56-52D9-456F-884D-951F6771E9CA}" type="pres">
      <dgm:prSet presAssocID="{AC2A76D0-C940-447E-952D-DFBF01737E8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FBAC415-238E-42D6-ABD5-70252D5DE5DF}" srcId="{4AD9E148-D0E3-4E9B-8BFF-644FDFFFAE06}" destId="{FA5B3AFB-1409-4D31-8F97-08CDE2803ED0}" srcOrd="2" destOrd="0" parTransId="{C519C82A-B1BB-4218-8159-37075D7A778D}" sibTransId="{3ABB8CF2-43E3-4622-ABD3-B9247ADE2229}"/>
    <dgm:cxn modelId="{260BF0BC-6A77-49B5-B6A1-E51EEFA5892F}" type="presOf" srcId="{AC2A76D0-C940-447E-952D-DFBF01737E8F}" destId="{3C54EA56-52D9-456F-884D-951F6771E9CA}" srcOrd="1" destOrd="0" presId="urn:microsoft.com/office/officeart/2005/8/layout/pyramid1"/>
    <dgm:cxn modelId="{5307E9FA-0622-4BDA-B801-8F4591A0BAF7}" type="presOf" srcId="{3CBF26C4-2274-46D9-8105-AC74DF919430}" destId="{13FCE375-2196-4466-86BC-0C0EBDA3F531}" srcOrd="0" destOrd="0" presId="urn:microsoft.com/office/officeart/2005/8/layout/pyramid1"/>
    <dgm:cxn modelId="{D472BFD3-103D-41F0-B956-9A7DBE2A9025}" srcId="{4AD9E148-D0E3-4E9B-8BFF-644FDFFFAE06}" destId="{3CBF26C4-2274-46D9-8105-AC74DF919430}" srcOrd="1" destOrd="0" parTransId="{F5968602-DAD3-47BB-9105-B37F39BD482E}" sibTransId="{F5F39B98-01B1-4A10-9A2F-523BBA2434AE}"/>
    <dgm:cxn modelId="{00A6EB49-E5FA-4E62-8946-874D83CC76F4}" type="presOf" srcId="{81E3F441-EC22-4314-ABAA-5B99F469F0A7}" destId="{A7F18C04-3166-43BE-A149-878D4EE3DF27}" srcOrd="0" destOrd="0" presId="urn:microsoft.com/office/officeart/2005/8/layout/pyramid1"/>
    <dgm:cxn modelId="{F799F0E1-1DF3-42EE-86D9-DE43FF00C33E}" srcId="{4AD9E148-D0E3-4E9B-8BFF-644FDFFFAE06}" destId="{637AE88C-D7D7-46FF-81C5-83B5D6C6F57C}" srcOrd="3" destOrd="0" parTransId="{288CE871-85F3-4BAD-B55E-D5E151479BAE}" sibTransId="{AC0B458B-EA65-471C-91D8-D83C2383DA94}"/>
    <dgm:cxn modelId="{A9F9C7D7-5CFB-4203-99C3-0B15D1B48A6F}" type="presOf" srcId="{81E3F441-EC22-4314-ABAA-5B99F469F0A7}" destId="{E2BCE2E6-1079-4724-9C4F-2EA3FF4174D1}" srcOrd="1" destOrd="0" presId="urn:microsoft.com/office/officeart/2005/8/layout/pyramid1"/>
    <dgm:cxn modelId="{D88913A4-6770-450C-91CD-184E51009B48}" type="presOf" srcId="{4AD9E148-D0E3-4E9B-8BFF-644FDFFFAE06}" destId="{8E24243A-BC2A-4AF7-8068-64BE98F359BD}" srcOrd="0" destOrd="0" presId="urn:microsoft.com/office/officeart/2005/8/layout/pyramid1"/>
    <dgm:cxn modelId="{C1645FC6-71F7-4706-8078-462D26FB00B6}" srcId="{4AD9E148-D0E3-4E9B-8BFF-644FDFFFAE06}" destId="{AC2A76D0-C940-447E-952D-DFBF01737E8F}" srcOrd="4" destOrd="0" parTransId="{D537838A-BB5A-4838-B8D5-B87057056EAD}" sibTransId="{47DA7E97-E0ED-4E75-805C-3A327380D9CD}"/>
    <dgm:cxn modelId="{3AF271B5-9EB8-4380-80A1-54AA08876686}" type="presOf" srcId="{3CBF26C4-2274-46D9-8105-AC74DF919430}" destId="{16C35DDE-44C3-4DEC-9B28-EAA3827AE325}" srcOrd="1" destOrd="0" presId="urn:microsoft.com/office/officeart/2005/8/layout/pyramid1"/>
    <dgm:cxn modelId="{A99ED25E-5AAF-44EF-84C2-822D301F565E}" type="presOf" srcId="{AC2A76D0-C940-447E-952D-DFBF01737E8F}" destId="{D71CF305-F746-46C0-8B60-5FB5E6D68CF9}" srcOrd="0" destOrd="0" presId="urn:microsoft.com/office/officeart/2005/8/layout/pyramid1"/>
    <dgm:cxn modelId="{183A0D68-4E08-4B90-8DD5-766D3A112251}" type="presOf" srcId="{FA5B3AFB-1409-4D31-8F97-08CDE2803ED0}" destId="{48B6DDEC-0319-4C19-9DD3-FC7893CA6B3D}" srcOrd="1" destOrd="0" presId="urn:microsoft.com/office/officeart/2005/8/layout/pyramid1"/>
    <dgm:cxn modelId="{39881FB4-75BD-406A-AB3C-11EC803091E7}" srcId="{4AD9E148-D0E3-4E9B-8BFF-644FDFFFAE06}" destId="{81E3F441-EC22-4314-ABAA-5B99F469F0A7}" srcOrd="0" destOrd="0" parTransId="{BE377A27-3C8E-427D-85C3-10FDB2B1ED19}" sibTransId="{EE0914FA-B2F5-46DC-9D58-DA9BD3441DE6}"/>
    <dgm:cxn modelId="{21E467EF-EC25-4A24-9A76-B2630CB48AC2}" type="presOf" srcId="{FA5B3AFB-1409-4D31-8F97-08CDE2803ED0}" destId="{D0316A72-16C6-4269-A46D-50A771B487AF}" srcOrd="0" destOrd="0" presId="urn:microsoft.com/office/officeart/2005/8/layout/pyramid1"/>
    <dgm:cxn modelId="{CB1DA218-AA56-4EA0-81A7-D851876DE904}" type="presOf" srcId="{637AE88C-D7D7-46FF-81C5-83B5D6C6F57C}" destId="{F306235C-2FBE-4BDA-A09E-2F8CE26B7C89}" srcOrd="1" destOrd="0" presId="urn:microsoft.com/office/officeart/2005/8/layout/pyramid1"/>
    <dgm:cxn modelId="{23DD0E44-2515-4C02-A0D5-30BA5242F79A}" type="presOf" srcId="{637AE88C-D7D7-46FF-81C5-83B5D6C6F57C}" destId="{B17F6BE7-1AB1-4420-B1D4-6932F13B74DA}" srcOrd="0" destOrd="0" presId="urn:microsoft.com/office/officeart/2005/8/layout/pyramid1"/>
    <dgm:cxn modelId="{91DDA7D6-A3F7-447B-ACF3-D8ECE7477385}" type="presParOf" srcId="{8E24243A-BC2A-4AF7-8068-64BE98F359BD}" destId="{2C4A6C66-87B8-4AB3-9086-69F769FD4AF8}" srcOrd="0" destOrd="0" presId="urn:microsoft.com/office/officeart/2005/8/layout/pyramid1"/>
    <dgm:cxn modelId="{EC0A91E2-AF0B-4374-96F7-A46C5ABEDFD3}" type="presParOf" srcId="{2C4A6C66-87B8-4AB3-9086-69F769FD4AF8}" destId="{A7F18C04-3166-43BE-A149-878D4EE3DF27}" srcOrd="0" destOrd="0" presId="urn:microsoft.com/office/officeart/2005/8/layout/pyramid1"/>
    <dgm:cxn modelId="{76B02CEE-5A2D-41AB-A691-0EB63BF2EE34}" type="presParOf" srcId="{2C4A6C66-87B8-4AB3-9086-69F769FD4AF8}" destId="{E2BCE2E6-1079-4724-9C4F-2EA3FF4174D1}" srcOrd="1" destOrd="0" presId="urn:microsoft.com/office/officeart/2005/8/layout/pyramid1"/>
    <dgm:cxn modelId="{C8DCBDC2-05F8-421C-B9FF-FEF535B02290}" type="presParOf" srcId="{8E24243A-BC2A-4AF7-8068-64BE98F359BD}" destId="{1542EFAA-F31B-4466-9278-3DB71463AB39}" srcOrd="1" destOrd="0" presId="urn:microsoft.com/office/officeart/2005/8/layout/pyramid1"/>
    <dgm:cxn modelId="{5F83DFC2-2BB9-4A33-9C0D-63FB0257E18B}" type="presParOf" srcId="{1542EFAA-F31B-4466-9278-3DB71463AB39}" destId="{13FCE375-2196-4466-86BC-0C0EBDA3F531}" srcOrd="0" destOrd="0" presId="urn:microsoft.com/office/officeart/2005/8/layout/pyramid1"/>
    <dgm:cxn modelId="{107C151F-A87B-4346-A6A7-11F38A507A13}" type="presParOf" srcId="{1542EFAA-F31B-4466-9278-3DB71463AB39}" destId="{16C35DDE-44C3-4DEC-9B28-EAA3827AE325}" srcOrd="1" destOrd="0" presId="urn:microsoft.com/office/officeart/2005/8/layout/pyramid1"/>
    <dgm:cxn modelId="{CE9C994E-7705-4022-B237-1E04E28711B9}" type="presParOf" srcId="{8E24243A-BC2A-4AF7-8068-64BE98F359BD}" destId="{4EA70874-474E-424E-9530-F54835D7DE34}" srcOrd="2" destOrd="0" presId="urn:microsoft.com/office/officeart/2005/8/layout/pyramid1"/>
    <dgm:cxn modelId="{B6378F1E-1FE5-4F70-AF2B-4C471D89D689}" type="presParOf" srcId="{4EA70874-474E-424E-9530-F54835D7DE34}" destId="{D0316A72-16C6-4269-A46D-50A771B487AF}" srcOrd="0" destOrd="0" presId="urn:microsoft.com/office/officeart/2005/8/layout/pyramid1"/>
    <dgm:cxn modelId="{43D6FED7-4356-43B9-934E-BAEEAF453414}" type="presParOf" srcId="{4EA70874-474E-424E-9530-F54835D7DE34}" destId="{48B6DDEC-0319-4C19-9DD3-FC7893CA6B3D}" srcOrd="1" destOrd="0" presId="urn:microsoft.com/office/officeart/2005/8/layout/pyramid1"/>
    <dgm:cxn modelId="{DEA90EB8-3230-4DC0-A37D-6315E361D917}" type="presParOf" srcId="{8E24243A-BC2A-4AF7-8068-64BE98F359BD}" destId="{EFD19E05-E937-4250-8B24-33FA6D1B6549}" srcOrd="3" destOrd="0" presId="urn:microsoft.com/office/officeart/2005/8/layout/pyramid1"/>
    <dgm:cxn modelId="{F2041D05-3C13-4C5F-975D-6786BD67D50A}" type="presParOf" srcId="{EFD19E05-E937-4250-8B24-33FA6D1B6549}" destId="{B17F6BE7-1AB1-4420-B1D4-6932F13B74DA}" srcOrd="0" destOrd="0" presId="urn:microsoft.com/office/officeart/2005/8/layout/pyramid1"/>
    <dgm:cxn modelId="{5863A23A-60DA-4650-8A24-E1039B7BF6A9}" type="presParOf" srcId="{EFD19E05-E937-4250-8B24-33FA6D1B6549}" destId="{F306235C-2FBE-4BDA-A09E-2F8CE26B7C89}" srcOrd="1" destOrd="0" presId="urn:microsoft.com/office/officeart/2005/8/layout/pyramid1"/>
    <dgm:cxn modelId="{8E33D367-EC00-4D61-BA00-5E5A07CB5F45}" type="presParOf" srcId="{8E24243A-BC2A-4AF7-8068-64BE98F359BD}" destId="{FD6698D5-AE47-4365-9C0D-F3871A6C657D}" srcOrd="4" destOrd="0" presId="urn:microsoft.com/office/officeart/2005/8/layout/pyramid1"/>
    <dgm:cxn modelId="{10988413-F85A-4F2E-BA96-E0E5B1A6AB9C}" type="presParOf" srcId="{FD6698D5-AE47-4365-9C0D-F3871A6C657D}" destId="{D71CF305-F746-46C0-8B60-5FB5E6D68CF9}" srcOrd="0" destOrd="0" presId="urn:microsoft.com/office/officeart/2005/8/layout/pyramid1"/>
    <dgm:cxn modelId="{AA7C6DF5-5AF9-40D1-A70D-D3FAD0BFCE29}" type="presParOf" srcId="{FD6698D5-AE47-4365-9C0D-F3871A6C657D}" destId="{3C54EA56-52D9-456F-884D-951F6771E9C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30AD10-222F-4D6E-966B-1229BC70357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1238AE-FC86-4FF9-8BAC-8C072F1AF4E7}">
      <dgm:prSet phldrT="[Text]"/>
      <dgm:spPr/>
      <dgm:t>
        <a:bodyPr/>
        <a:lstStyle/>
        <a:p>
          <a:r>
            <a:rPr lang="tr-TR" dirty="0" smtClean="0"/>
            <a:t>Asitleme</a:t>
          </a:r>
          <a:endParaRPr lang="en-US" dirty="0"/>
        </a:p>
      </dgm:t>
    </dgm:pt>
    <dgm:pt modelId="{654DC904-0797-43D3-849B-AE962E3B0D25}" type="parTrans" cxnId="{0835A9B6-EBFC-462E-AA91-A0AEF1DF09C3}">
      <dgm:prSet/>
      <dgm:spPr/>
      <dgm:t>
        <a:bodyPr/>
        <a:lstStyle/>
        <a:p>
          <a:endParaRPr lang="en-US"/>
        </a:p>
      </dgm:t>
    </dgm:pt>
    <dgm:pt modelId="{CF835628-465A-4CF0-BC36-3FDC76C791D6}" type="sibTrans" cxnId="{0835A9B6-EBFC-462E-AA91-A0AEF1DF09C3}">
      <dgm:prSet/>
      <dgm:spPr/>
      <dgm:t>
        <a:bodyPr/>
        <a:lstStyle/>
        <a:p>
          <a:endParaRPr lang="en-US"/>
        </a:p>
      </dgm:t>
    </dgm:pt>
    <dgm:pt modelId="{3FB4E677-88C9-4838-91AE-15CEC425814E}">
      <dgm:prSet phldrT="[Text]"/>
      <dgm:spPr/>
      <dgm:t>
        <a:bodyPr/>
        <a:lstStyle/>
        <a:p>
          <a:r>
            <a:rPr lang="tr-TR" dirty="0" smtClean="0"/>
            <a:t>Haddeleme</a:t>
          </a:r>
          <a:endParaRPr lang="en-US" dirty="0"/>
        </a:p>
      </dgm:t>
    </dgm:pt>
    <dgm:pt modelId="{367FD120-3BD8-4E77-BD34-F0EBC95B1995}" type="parTrans" cxnId="{E4BB3AD4-82A2-41D2-B124-BF9363053860}">
      <dgm:prSet/>
      <dgm:spPr/>
      <dgm:t>
        <a:bodyPr/>
        <a:lstStyle/>
        <a:p>
          <a:endParaRPr lang="en-US"/>
        </a:p>
      </dgm:t>
    </dgm:pt>
    <dgm:pt modelId="{C958BCCC-2D2B-4B7C-B1FB-05D3FC0CB3D6}" type="sibTrans" cxnId="{E4BB3AD4-82A2-41D2-B124-BF9363053860}">
      <dgm:prSet/>
      <dgm:spPr/>
      <dgm:t>
        <a:bodyPr/>
        <a:lstStyle/>
        <a:p>
          <a:endParaRPr lang="en-US"/>
        </a:p>
      </dgm:t>
    </dgm:pt>
    <dgm:pt modelId="{29569B8C-A683-4431-A9AE-C3543860203E}">
      <dgm:prSet phldrT="[Text]"/>
      <dgm:spPr/>
      <dgm:t>
        <a:bodyPr/>
        <a:lstStyle/>
        <a:p>
          <a:r>
            <a:rPr lang="tr-TR" dirty="0" smtClean="0"/>
            <a:t>Tavlama</a:t>
          </a:r>
          <a:endParaRPr lang="en-US" dirty="0"/>
        </a:p>
      </dgm:t>
    </dgm:pt>
    <dgm:pt modelId="{B1112DD5-3C46-411F-A250-216D6E86C42C}" type="parTrans" cxnId="{B49F54CC-BD12-4337-B7FF-391A305D8F1D}">
      <dgm:prSet/>
      <dgm:spPr/>
      <dgm:t>
        <a:bodyPr/>
        <a:lstStyle/>
        <a:p>
          <a:endParaRPr lang="en-US"/>
        </a:p>
      </dgm:t>
    </dgm:pt>
    <dgm:pt modelId="{10D1DFAA-E104-407B-8021-B67FA8759C89}" type="sibTrans" cxnId="{B49F54CC-BD12-4337-B7FF-391A305D8F1D}">
      <dgm:prSet/>
      <dgm:spPr/>
      <dgm:t>
        <a:bodyPr/>
        <a:lstStyle/>
        <a:p>
          <a:endParaRPr lang="en-US"/>
        </a:p>
      </dgm:t>
    </dgm:pt>
    <dgm:pt modelId="{44F3C385-B6BE-4B7D-96AD-4F902127BE9D}">
      <dgm:prSet phldrT="[Text]"/>
      <dgm:spPr/>
      <dgm:t>
        <a:bodyPr/>
        <a:lstStyle/>
        <a:p>
          <a:r>
            <a:rPr lang="tr-TR" dirty="0" smtClean="0"/>
            <a:t>Temperleme</a:t>
          </a:r>
          <a:endParaRPr lang="en-US" dirty="0"/>
        </a:p>
      </dgm:t>
    </dgm:pt>
    <dgm:pt modelId="{858BBCF3-CA8A-4291-96CF-05905C5B102D}" type="parTrans" cxnId="{82DBEEC0-3A09-48F3-8FE6-5A511FE880A6}">
      <dgm:prSet/>
      <dgm:spPr/>
      <dgm:t>
        <a:bodyPr/>
        <a:lstStyle/>
        <a:p>
          <a:endParaRPr lang="en-US"/>
        </a:p>
      </dgm:t>
    </dgm:pt>
    <dgm:pt modelId="{DCCFAB06-B113-4A67-BA49-D707A327A9E1}" type="sibTrans" cxnId="{82DBEEC0-3A09-48F3-8FE6-5A511FE880A6}">
      <dgm:prSet/>
      <dgm:spPr/>
      <dgm:t>
        <a:bodyPr/>
        <a:lstStyle/>
        <a:p>
          <a:endParaRPr lang="en-US"/>
        </a:p>
      </dgm:t>
    </dgm:pt>
    <dgm:pt modelId="{A2F67B46-BB93-4D88-A263-53EA98EFE828}">
      <dgm:prSet phldrT="[Text]"/>
      <dgm:spPr/>
      <dgm:t>
        <a:bodyPr/>
        <a:lstStyle/>
        <a:p>
          <a:r>
            <a:rPr lang="tr-TR" dirty="0" smtClean="0"/>
            <a:t>Kalaylama</a:t>
          </a:r>
          <a:endParaRPr lang="en-US" dirty="0"/>
        </a:p>
      </dgm:t>
    </dgm:pt>
    <dgm:pt modelId="{6E81E493-77FD-4947-9BBB-35A94A13B005}" type="parTrans" cxnId="{3BD6F8AB-D6E2-4569-8C75-458C102372CF}">
      <dgm:prSet/>
      <dgm:spPr/>
      <dgm:t>
        <a:bodyPr/>
        <a:lstStyle/>
        <a:p>
          <a:endParaRPr lang="en-US"/>
        </a:p>
      </dgm:t>
    </dgm:pt>
    <dgm:pt modelId="{B2FADE77-CB61-437D-80AA-D5354BF11891}" type="sibTrans" cxnId="{3BD6F8AB-D6E2-4569-8C75-458C102372CF}">
      <dgm:prSet/>
      <dgm:spPr/>
      <dgm:t>
        <a:bodyPr/>
        <a:lstStyle/>
        <a:p>
          <a:endParaRPr lang="en-US"/>
        </a:p>
      </dgm:t>
    </dgm:pt>
    <dgm:pt modelId="{D35A9536-70EF-4AB7-B194-6EEF128F3CE6}" type="pres">
      <dgm:prSet presAssocID="{B630AD10-222F-4D6E-966B-1229BC70357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B69C2582-B139-4079-8E9A-7093656473C5}" type="pres">
      <dgm:prSet presAssocID="{871238AE-FC86-4FF9-8BAC-8C072F1AF4E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A59F2BE-A649-4ED0-B6E2-82AD6BAC0C36}" type="pres">
      <dgm:prSet presAssocID="{CF835628-465A-4CF0-BC36-3FDC76C791D6}" presName="sibTrans" presStyleLbl="sibTrans2D1" presStyleIdx="0" presStyleCnt="4"/>
      <dgm:spPr/>
      <dgm:t>
        <a:bodyPr/>
        <a:lstStyle/>
        <a:p>
          <a:endParaRPr lang="tr-TR"/>
        </a:p>
      </dgm:t>
    </dgm:pt>
    <dgm:pt modelId="{55392071-BD66-47C9-A556-B45D66610A28}" type="pres">
      <dgm:prSet presAssocID="{CF835628-465A-4CF0-BC36-3FDC76C791D6}" presName="connectorText" presStyleLbl="sibTrans2D1" presStyleIdx="0" presStyleCnt="4"/>
      <dgm:spPr/>
      <dgm:t>
        <a:bodyPr/>
        <a:lstStyle/>
        <a:p>
          <a:endParaRPr lang="tr-TR"/>
        </a:p>
      </dgm:t>
    </dgm:pt>
    <dgm:pt modelId="{6E90C49C-6A63-4F5C-884E-936EA5482C8A}" type="pres">
      <dgm:prSet presAssocID="{3FB4E677-88C9-4838-91AE-15CEC425814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677D61D-96B3-42A8-8323-12CABD17422D}" type="pres">
      <dgm:prSet presAssocID="{C958BCCC-2D2B-4B7C-B1FB-05D3FC0CB3D6}" presName="sibTrans" presStyleLbl="sibTrans2D1" presStyleIdx="1" presStyleCnt="4"/>
      <dgm:spPr/>
      <dgm:t>
        <a:bodyPr/>
        <a:lstStyle/>
        <a:p>
          <a:endParaRPr lang="tr-TR"/>
        </a:p>
      </dgm:t>
    </dgm:pt>
    <dgm:pt modelId="{EB7CD79F-0A5D-4DED-B06C-B1B0584C3EDF}" type="pres">
      <dgm:prSet presAssocID="{C958BCCC-2D2B-4B7C-B1FB-05D3FC0CB3D6}" presName="connectorText" presStyleLbl="sibTrans2D1" presStyleIdx="1" presStyleCnt="4"/>
      <dgm:spPr/>
      <dgm:t>
        <a:bodyPr/>
        <a:lstStyle/>
        <a:p>
          <a:endParaRPr lang="tr-TR"/>
        </a:p>
      </dgm:t>
    </dgm:pt>
    <dgm:pt modelId="{1689FD6C-CE40-4143-A0EA-22544D8CFD10}" type="pres">
      <dgm:prSet presAssocID="{29569B8C-A683-4431-A9AE-C3543860203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36BFF92-2D88-4E9D-9DBD-6CCCFB714A89}" type="pres">
      <dgm:prSet presAssocID="{10D1DFAA-E104-407B-8021-B67FA8759C89}" presName="sibTrans" presStyleLbl="sibTrans2D1" presStyleIdx="2" presStyleCnt="4"/>
      <dgm:spPr/>
      <dgm:t>
        <a:bodyPr/>
        <a:lstStyle/>
        <a:p>
          <a:endParaRPr lang="tr-TR"/>
        </a:p>
      </dgm:t>
    </dgm:pt>
    <dgm:pt modelId="{4CE69C3A-CF48-408D-95AD-76578E1FC009}" type="pres">
      <dgm:prSet presAssocID="{10D1DFAA-E104-407B-8021-B67FA8759C89}" presName="connectorText" presStyleLbl="sibTrans2D1" presStyleIdx="2" presStyleCnt="4"/>
      <dgm:spPr/>
      <dgm:t>
        <a:bodyPr/>
        <a:lstStyle/>
        <a:p>
          <a:endParaRPr lang="tr-TR"/>
        </a:p>
      </dgm:t>
    </dgm:pt>
    <dgm:pt modelId="{CA521745-DA78-4E20-800D-44E07E5E2BCD}" type="pres">
      <dgm:prSet presAssocID="{44F3C385-B6BE-4B7D-96AD-4F902127BE9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85A9087-0EF0-4ACA-ABD9-919D04A66F16}" type="pres">
      <dgm:prSet presAssocID="{DCCFAB06-B113-4A67-BA49-D707A327A9E1}" presName="sibTrans" presStyleLbl="sibTrans2D1" presStyleIdx="3" presStyleCnt="4"/>
      <dgm:spPr/>
      <dgm:t>
        <a:bodyPr/>
        <a:lstStyle/>
        <a:p>
          <a:endParaRPr lang="tr-TR"/>
        </a:p>
      </dgm:t>
    </dgm:pt>
    <dgm:pt modelId="{F1C1FE72-2A79-4709-B335-F0FE9D099F76}" type="pres">
      <dgm:prSet presAssocID="{DCCFAB06-B113-4A67-BA49-D707A327A9E1}" presName="connectorText" presStyleLbl="sibTrans2D1" presStyleIdx="3" presStyleCnt="4"/>
      <dgm:spPr/>
      <dgm:t>
        <a:bodyPr/>
        <a:lstStyle/>
        <a:p>
          <a:endParaRPr lang="tr-TR"/>
        </a:p>
      </dgm:t>
    </dgm:pt>
    <dgm:pt modelId="{3E9390F5-62FF-482B-A9C1-B4C45E018829}" type="pres">
      <dgm:prSet presAssocID="{A2F67B46-BB93-4D88-A263-53EA98EFE82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6FF99735-B97A-4744-BC37-6A2062C49EB0}" type="presOf" srcId="{3FB4E677-88C9-4838-91AE-15CEC425814E}" destId="{6E90C49C-6A63-4F5C-884E-936EA5482C8A}" srcOrd="0" destOrd="0" presId="urn:microsoft.com/office/officeart/2005/8/layout/process1"/>
    <dgm:cxn modelId="{D387823F-0E33-41BB-85E4-13C550F1D91B}" type="presOf" srcId="{44F3C385-B6BE-4B7D-96AD-4F902127BE9D}" destId="{CA521745-DA78-4E20-800D-44E07E5E2BCD}" srcOrd="0" destOrd="0" presId="urn:microsoft.com/office/officeart/2005/8/layout/process1"/>
    <dgm:cxn modelId="{B36894C0-B080-4612-AEF4-5CE3FDF5F011}" type="presOf" srcId="{A2F67B46-BB93-4D88-A263-53EA98EFE828}" destId="{3E9390F5-62FF-482B-A9C1-B4C45E018829}" srcOrd="0" destOrd="0" presId="urn:microsoft.com/office/officeart/2005/8/layout/process1"/>
    <dgm:cxn modelId="{545841AF-8982-490F-B7D5-711AA8BB2CA4}" type="presOf" srcId="{CF835628-465A-4CF0-BC36-3FDC76C791D6}" destId="{55392071-BD66-47C9-A556-B45D66610A28}" srcOrd="1" destOrd="0" presId="urn:microsoft.com/office/officeart/2005/8/layout/process1"/>
    <dgm:cxn modelId="{49A012DD-0F50-4E58-803A-18A86AC12D8E}" type="presOf" srcId="{29569B8C-A683-4431-A9AE-C3543860203E}" destId="{1689FD6C-CE40-4143-A0EA-22544D8CFD10}" srcOrd="0" destOrd="0" presId="urn:microsoft.com/office/officeart/2005/8/layout/process1"/>
    <dgm:cxn modelId="{A7374E2A-A0F2-4626-AEC9-CC71FA45CD24}" type="presOf" srcId="{B630AD10-222F-4D6E-966B-1229BC703578}" destId="{D35A9536-70EF-4AB7-B194-6EEF128F3CE6}" srcOrd="0" destOrd="0" presId="urn:microsoft.com/office/officeart/2005/8/layout/process1"/>
    <dgm:cxn modelId="{3E80899F-0FEE-4E8A-9065-9C58DB13582E}" type="presOf" srcId="{C958BCCC-2D2B-4B7C-B1FB-05D3FC0CB3D6}" destId="{0677D61D-96B3-42A8-8323-12CABD17422D}" srcOrd="0" destOrd="0" presId="urn:microsoft.com/office/officeart/2005/8/layout/process1"/>
    <dgm:cxn modelId="{3BD6F8AB-D6E2-4569-8C75-458C102372CF}" srcId="{B630AD10-222F-4D6E-966B-1229BC703578}" destId="{A2F67B46-BB93-4D88-A263-53EA98EFE828}" srcOrd="4" destOrd="0" parTransId="{6E81E493-77FD-4947-9BBB-35A94A13B005}" sibTransId="{B2FADE77-CB61-437D-80AA-D5354BF11891}"/>
    <dgm:cxn modelId="{0835A9B6-EBFC-462E-AA91-A0AEF1DF09C3}" srcId="{B630AD10-222F-4D6E-966B-1229BC703578}" destId="{871238AE-FC86-4FF9-8BAC-8C072F1AF4E7}" srcOrd="0" destOrd="0" parTransId="{654DC904-0797-43D3-849B-AE962E3B0D25}" sibTransId="{CF835628-465A-4CF0-BC36-3FDC76C791D6}"/>
    <dgm:cxn modelId="{EE16627E-4773-4AA3-82BF-5FB84BC95381}" type="presOf" srcId="{DCCFAB06-B113-4A67-BA49-D707A327A9E1}" destId="{F1C1FE72-2A79-4709-B335-F0FE9D099F76}" srcOrd="1" destOrd="0" presId="urn:microsoft.com/office/officeart/2005/8/layout/process1"/>
    <dgm:cxn modelId="{B49F54CC-BD12-4337-B7FF-391A305D8F1D}" srcId="{B630AD10-222F-4D6E-966B-1229BC703578}" destId="{29569B8C-A683-4431-A9AE-C3543860203E}" srcOrd="2" destOrd="0" parTransId="{B1112DD5-3C46-411F-A250-216D6E86C42C}" sibTransId="{10D1DFAA-E104-407B-8021-B67FA8759C89}"/>
    <dgm:cxn modelId="{82DBEEC0-3A09-48F3-8FE6-5A511FE880A6}" srcId="{B630AD10-222F-4D6E-966B-1229BC703578}" destId="{44F3C385-B6BE-4B7D-96AD-4F902127BE9D}" srcOrd="3" destOrd="0" parTransId="{858BBCF3-CA8A-4291-96CF-05905C5B102D}" sibTransId="{DCCFAB06-B113-4A67-BA49-D707A327A9E1}"/>
    <dgm:cxn modelId="{A7E1E247-04D5-4B84-BAD0-DA9029379072}" type="presOf" srcId="{C958BCCC-2D2B-4B7C-B1FB-05D3FC0CB3D6}" destId="{EB7CD79F-0A5D-4DED-B06C-B1B0584C3EDF}" srcOrd="1" destOrd="0" presId="urn:microsoft.com/office/officeart/2005/8/layout/process1"/>
    <dgm:cxn modelId="{10C2C70C-EFDA-4229-807B-9080832A6402}" type="presOf" srcId="{CF835628-465A-4CF0-BC36-3FDC76C791D6}" destId="{DA59F2BE-A649-4ED0-B6E2-82AD6BAC0C36}" srcOrd="0" destOrd="0" presId="urn:microsoft.com/office/officeart/2005/8/layout/process1"/>
    <dgm:cxn modelId="{E4BB3AD4-82A2-41D2-B124-BF9363053860}" srcId="{B630AD10-222F-4D6E-966B-1229BC703578}" destId="{3FB4E677-88C9-4838-91AE-15CEC425814E}" srcOrd="1" destOrd="0" parTransId="{367FD120-3BD8-4E77-BD34-F0EBC95B1995}" sibTransId="{C958BCCC-2D2B-4B7C-B1FB-05D3FC0CB3D6}"/>
    <dgm:cxn modelId="{53816B87-309F-4CE4-AC9B-7AB86BDB231A}" type="presOf" srcId="{871238AE-FC86-4FF9-8BAC-8C072F1AF4E7}" destId="{B69C2582-B139-4079-8E9A-7093656473C5}" srcOrd="0" destOrd="0" presId="urn:microsoft.com/office/officeart/2005/8/layout/process1"/>
    <dgm:cxn modelId="{C782824F-AA8A-46E3-AF0F-CE76F1480494}" type="presOf" srcId="{DCCFAB06-B113-4A67-BA49-D707A327A9E1}" destId="{285A9087-0EF0-4ACA-ABD9-919D04A66F16}" srcOrd="0" destOrd="0" presId="urn:microsoft.com/office/officeart/2005/8/layout/process1"/>
    <dgm:cxn modelId="{AAE7F52B-B364-4488-BBBC-BFE918E9E1EC}" type="presOf" srcId="{10D1DFAA-E104-407B-8021-B67FA8759C89}" destId="{4CE69C3A-CF48-408D-95AD-76578E1FC009}" srcOrd="1" destOrd="0" presId="urn:microsoft.com/office/officeart/2005/8/layout/process1"/>
    <dgm:cxn modelId="{791A56A6-2AF1-40BC-A9CC-B4EB23A337B5}" type="presOf" srcId="{10D1DFAA-E104-407B-8021-B67FA8759C89}" destId="{036BFF92-2D88-4E9D-9DBD-6CCCFB714A89}" srcOrd="0" destOrd="0" presId="urn:microsoft.com/office/officeart/2005/8/layout/process1"/>
    <dgm:cxn modelId="{C80EE6A0-FE3C-4BFC-ABD8-11663A51E27F}" type="presParOf" srcId="{D35A9536-70EF-4AB7-B194-6EEF128F3CE6}" destId="{B69C2582-B139-4079-8E9A-7093656473C5}" srcOrd="0" destOrd="0" presId="urn:microsoft.com/office/officeart/2005/8/layout/process1"/>
    <dgm:cxn modelId="{535815AD-8CCF-47D5-B36E-08A9618FAD8D}" type="presParOf" srcId="{D35A9536-70EF-4AB7-B194-6EEF128F3CE6}" destId="{DA59F2BE-A649-4ED0-B6E2-82AD6BAC0C36}" srcOrd="1" destOrd="0" presId="urn:microsoft.com/office/officeart/2005/8/layout/process1"/>
    <dgm:cxn modelId="{EF3E8E84-E5F5-401D-83E5-A0CF3255691E}" type="presParOf" srcId="{DA59F2BE-A649-4ED0-B6E2-82AD6BAC0C36}" destId="{55392071-BD66-47C9-A556-B45D66610A28}" srcOrd="0" destOrd="0" presId="urn:microsoft.com/office/officeart/2005/8/layout/process1"/>
    <dgm:cxn modelId="{6584B196-5055-431B-AC4A-C5EF25E7BA27}" type="presParOf" srcId="{D35A9536-70EF-4AB7-B194-6EEF128F3CE6}" destId="{6E90C49C-6A63-4F5C-884E-936EA5482C8A}" srcOrd="2" destOrd="0" presId="urn:microsoft.com/office/officeart/2005/8/layout/process1"/>
    <dgm:cxn modelId="{F3850957-FDA2-45CD-987E-C9E98722CCF2}" type="presParOf" srcId="{D35A9536-70EF-4AB7-B194-6EEF128F3CE6}" destId="{0677D61D-96B3-42A8-8323-12CABD17422D}" srcOrd="3" destOrd="0" presId="urn:microsoft.com/office/officeart/2005/8/layout/process1"/>
    <dgm:cxn modelId="{A43426E3-D3A5-4FD2-9767-B87CF24532A3}" type="presParOf" srcId="{0677D61D-96B3-42A8-8323-12CABD17422D}" destId="{EB7CD79F-0A5D-4DED-B06C-B1B0584C3EDF}" srcOrd="0" destOrd="0" presId="urn:microsoft.com/office/officeart/2005/8/layout/process1"/>
    <dgm:cxn modelId="{2DE8A025-A1C6-4D55-B9AD-FCABDBB6DC5B}" type="presParOf" srcId="{D35A9536-70EF-4AB7-B194-6EEF128F3CE6}" destId="{1689FD6C-CE40-4143-A0EA-22544D8CFD10}" srcOrd="4" destOrd="0" presId="urn:microsoft.com/office/officeart/2005/8/layout/process1"/>
    <dgm:cxn modelId="{8FE68DB0-7E8E-4FF4-8EB8-BBAD3ED279A2}" type="presParOf" srcId="{D35A9536-70EF-4AB7-B194-6EEF128F3CE6}" destId="{036BFF92-2D88-4E9D-9DBD-6CCCFB714A89}" srcOrd="5" destOrd="0" presId="urn:microsoft.com/office/officeart/2005/8/layout/process1"/>
    <dgm:cxn modelId="{05856EB5-2148-4A70-AB8C-FF303194DD1C}" type="presParOf" srcId="{036BFF92-2D88-4E9D-9DBD-6CCCFB714A89}" destId="{4CE69C3A-CF48-408D-95AD-76578E1FC009}" srcOrd="0" destOrd="0" presId="urn:microsoft.com/office/officeart/2005/8/layout/process1"/>
    <dgm:cxn modelId="{9FCF97C5-1697-4E54-BC0C-C960A5AC5194}" type="presParOf" srcId="{D35A9536-70EF-4AB7-B194-6EEF128F3CE6}" destId="{CA521745-DA78-4E20-800D-44E07E5E2BCD}" srcOrd="6" destOrd="0" presId="urn:microsoft.com/office/officeart/2005/8/layout/process1"/>
    <dgm:cxn modelId="{6E22CA17-5C2E-4341-BB42-A74741C40354}" type="presParOf" srcId="{D35A9536-70EF-4AB7-B194-6EEF128F3CE6}" destId="{285A9087-0EF0-4ACA-ABD9-919D04A66F16}" srcOrd="7" destOrd="0" presId="urn:microsoft.com/office/officeart/2005/8/layout/process1"/>
    <dgm:cxn modelId="{F7650CF6-88D2-44FE-ACF2-E0DC51D4E9A3}" type="presParOf" srcId="{285A9087-0EF0-4ACA-ABD9-919D04A66F16}" destId="{F1C1FE72-2A79-4709-B335-F0FE9D099F76}" srcOrd="0" destOrd="0" presId="urn:microsoft.com/office/officeart/2005/8/layout/process1"/>
    <dgm:cxn modelId="{7D540BF9-5DC2-4BEE-B7BA-9EF7A97CC6AB}" type="presParOf" srcId="{D35A9536-70EF-4AB7-B194-6EEF128F3CE6}" destId="{3E9390F5-62FF-482B-A9C1-B4C45E01882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753A33-A69C-446D-8953-A63FD9202FEA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3DF564-4ED5-45C8-8138-683101B207C2}">
      <dgm:prSet phldrT="[Text]"/>
      <dgm:spPr/>
      <dgm:t>
        <a:bodyPr/>
        <a:lstStyle/>
        <a:p>
          <a:r>
            <a:rPr lang="tr-TR" dirty="0" smtClean="0"/>
            <a:t>S4</a:t>
          </a:r>
          <a:endParaRPr lang="en-US" dirty="0"/>
        </a:p>
      </dgm:t>
    </dgm:pt>
    <dgm:pt modelId="{BD82F332-EC07-4E19-9698-33807292FD33}" type="parTrans" cxnId="{585190D1-4507-4A99-A5BB-343FF2A62218}">
      <dgm:prSet/>
      <dgm:spPr/>
      <dgm:t>
        <a:bodyPr/>
        <a:lstStyle/>
        <a:p>
          <a:endParaRPr lang="en-US"/>
        </a:p>
      </dgm:t>
    </dgm:pt>
    <dgm:pt modelId="{73ED4264-4CF8-47BB-9FC1-06C8BDC4B5DB}" type="sibTrans" cxnId="{585190D1-4507-4A99-A5BB-343FF2A62218}">
      <dgm:prSet/>
      <dgm:spPr/>
      <dgm:t>
        <a:bodyPr/>
        <a:lstStyle/>
        <a:p>
          <a:endParaRPr lang="en-US" dirty="0"/>
        </a:p>
      </dgm:t>
    </dgm:pt>
    <dgm:pt modelId="{8888E162-7145-40FF-94DF-320D05198F08}">
      <dgm:prSet phldrT="[Text]"/>
      <dgm:spPr/>
      <dgm:t>
        <a:bodyPr/>
        <a:lstStyle/>
        <a:p>
          <a:r>
            <a:rPr lang="tr-TR" dirty="0" smtClean="0"/>
            <a:t>S3</a:t>
          </a:r>
          <a:endParaRPr lang="en-US" dirty="0"/>
        </a:p>
      </dgm:t>
    </dgm:pt>
    <dgm:pt modelId="{CAD4AA70-ACA2-4FDD-9318-BAFDABB3096E}" type="parTrans" cxnId="{6EB6D8A0-52E5-47E7-848C-B2AA9716F24E}">
      <dgm:prSet/>
      <dgm:spPr/>
      <dgm:t>
        <a:bodyPr/>
        <a:lstStyle/>
        <a:p>
          <a:endParaRPr lang="en-US"/>
        </a:p>
      </dgm:t>
    </dgm:pt>
    <dgm:pt modelId="{FBEFBBD3-9CA0-4CAD-A7C7-9EC04859483B}" type="sibTrans" cxnId="{6EB6D8A0-52E5-47E7-848C-B2AA9716F24E}">
      <dgm:prSet/>
      <dgm:spPr/>
      <dgm:t>
        <a:bodyPr/>
        <a:lstStyle/>
        <a:p>
          <a:endParaRPr lang="en-US"/>
        </a:p>
      </dgm:t>
    </dgm:pt>
    <dgm:pt modelId="{E5B6B0F6-6149-4466-9631-8EFEECC0695E}">
      <dgm:prSet phldrT="[Text]"/>
      <dgm:spPr/>
      <dgm:t>
        <a:bodyPr/>
        <a:lstStyle/>
        <a:p>
          <a:r>
            <a:rPr lang="tr-TR" dirty="0" smtClean="0"/>
            <a:t>S2</a:t>
          </a:r>
          <a:endParaRPr lang="en-US" dirty="0"/>
        </a:p>
      </dgm:t>
    </dgm:pt>
    <dgm:pt modelId="{0E2796D3-BBE6-4EBB-B5FE-5D2BF45CE13E}" type="parTrans" cxnId="{DCED1F65-8A19-4286-9057-8107B79CC695}">
      <dgm:prSet/>
      <dgm:spPr/>
      <dgm:t>
        <a:bodyPr/>
        <a:lstStyle/>
        <a:p>
          <a:endParaRPr lang="en-US"/>
        </a:p>
      </dgm:t>
    </dgm:pt>
    <dgm:pt modelId="{08BB5F78-5965-4F07-8F1B-F4C870050E41}" type="sibTrans" cxnId="{DCED1F65-8A19-4286-9057-8107B79CC695}">
      <dgm:prSet/>
      <dgm:spPr/>
      <dgm:t>
        <a:bodyPr/>
        <a:lstStyle/>
        <a:p>
          <a:endParaRPr lang="en-US"/>
        </a:p>
      </dgm:t>
    </dgm:pt>
    <dgm:pt modelId="{5F90EFCB-3BA3-434A-82D4-A621CC02FCF7}">
      <dgm:prSet phldrT="[Text]"/>
      <dgm:spPr/>
      <dgm:t>
        <a:bodyPr/>
        <a:lstStyle/>
        <a:p>
          <a:r>
            <a:rPr lang="tr-TR" dirty="0" smtClean="0"/>
            <a:t>S1</a:t>
          </a:r>
          <a:endParaRPr lang="en-US" dirty="0"/>
        </a:p>
      </dgm:t>
    </dgm:pt>
    <dgm:pt modelId="{81BF8762-D639-4D02-A01F-CA82A0B17A96}" type="parTrans" cxnId="{BF1F4A43-B311-4859-9E28-8E7E14E4BE92}">
      <dgm:prSet/>
      <dgm:spPr/>
      <dgm:t>
        <a:bodyPr/>
        <a:lstStyle/>
        <a:p>
          <a:endParaRPr lang="en-US"/>
        </a:p>
      </dgm:t>
    </dgm:pt>
    <dgm:pt modelId="{B6C55F44-14BD-4121-9E95-7E4919FA6F5D}" type="sibTrans" cxnId="{BF1F4A43-B311-4859-9E28-8E7E14E4BE92}">
      <dgm:prSet/>
      <dgm:spPr/>
      <dgm:t>
        <a:bodyPr/>
        <a:lstStyle/>
        <a:p>
          <a:endParaRPr lang="en-US"/>
        </a:p>
      </dgm:t>
    </dgm:pt>
    <dgm:pt modelId="{FDD45837-E1FB-4CE8-A986-C9368878E829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020E86D3-0E5A-4867-9DA5-71AB8FB5F8D0}" type="parTrans" cxnId="{A39AA614-1D3F-4FB8-B9F2-2F713BD8E487}">
      <dgm:prSet/>
      <dgm:spPr/>
      <dgm:t>
        <a:bodyPr/>
        <a:lstStyle/>
        <a:p>
          <a:endParaRPr lang="en-US"/>
        </a:p>
      </dgm:t>
    </dgm:pt>
    <dgm:pt modelId="{011E0586-8CB8-4CF3-A5B2-1A0E817A912D}" type="sibTrans" cxnId="{A39AA614-1D3F-4FB8-B9F2-2F713BD8E487}">
      <dgm:prSet/>
      <dgm:spPr/>
      <dgm:t>
        <a:bodyPr/>
        <a:lstStyle/>
        <a:p>
          <a:endParaRPr lang="en-US"/>
        </a:p>
      </dgm:t>
    </dgm:pt>
    <dgm:pt modelId="{7AED850C-9C92-4D5A-930B-D9BC4B86F854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DFDEDFB7-2657-43E9-B40B-EF39D484CD7C}" type="parTrans" cxnId="{AD6EF616-377E-4C58-92D6-1366D8A4A680}">
      <dgm:prSet/>
      <dgm:spPr/>
      <dgm:t>
        <a:bodyPr/>
        <a:lstStyle/>
        <a:p>
          <a:endParaRPr lang="en-US"/>
        </a:p>
      </dgm:t>
    </dgm:pt>
    <dgm:pt modelId="{739C4D24-C43F-401C-A0A1-7EDDF51BB5CE}" type="sibTrans" cxnId="{AD6EF616-377E-4C58-92D6-1366D8A4A680}">
      <dgm:prSet/>
      <dgm:spPr/>
      <dgm:t>
        <a:bodyPr/>
        <a:lstStyle/>
        <a:p>
          <a:endParaRPr lang="en-US"/>
        </a:p>
      </dgm:t>
    </dgm:pt>
    <dgm:pt modelId="{A7101E60-F4CB-45F3-A030-9AC8563CB9A6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1DF3436B-E186-452D-B791-1CF2EAFA5E38}" type="parTrans" cxnId="{EB66480B-8623-4BC4-9BEF-6862FD416FCE}">
      <dgm:prSet/>
      <dgm:spPr/>
      <dgm:t>
        <a:bodyPr/>
        <a:lstStyle/>
        <a:p>
          <a:endParaRPr lang="en-US"/>
        </a:p>
      </dgm:t>
    </dgm:pt>
    <dgm:pt modelId="{9AA66E69-6019-4CA9-9E84-726926BA1680}" type="sibTrans" cxnId="{EB66480B-8623-4BC4-9BEF-6862FD416FCE}">
      <dgm:prSet/>
      <dgm:spPr/>
      <dgm:t>
        <a:bodyPr/>
        <a:lstStyle/>
        <a:p>
          <a:endParaRPr lang="en-US"/>
        </a:p>
      </dgm:t>
    </dgm:pt>
    <dgm:pt modelId="{B82A9903-5CC3-46FA-B070-372B3C6BC8A0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6B05CFC3-7C51-4299-84BE-1314EB33BE46}" type="parTrans" cxnId="{16B62E62-8953-4838-A2AA-B04F4DB315BF}">
      <dgm:prSet/>
      <dgm:spPr/>
      <dgm:t>
        <a:bodyPr/>
        <a:lstStyle/>
        <a:p>
          <a:endParaRPr lang="en-US"/>
        </a:p>
      </dgm:t>
    </dgm:pt>
    <dgm:pt modelId="{2111FDF3-C501-4233-AD30-6FED45169B02}" type="sibTrans" cxnId="{16B62E62-8953-4838-A2AA-B04F4DB315BF}">
      <dgm:prSet/>
      <dgm:spPr/>
      <dgm:t>
        <a:bodyPr/>
        <a:lstStyle/>
        <a:p>
          <a:endParaRPr lang="en-US"/>
        </a:p>
      </dgm:t>
    </dgm:pt>
    <dgm:pt modelId="{33B0498D-0E68-4567-96D5-81DDAB90E641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9F5B7E2E-17AC-4EC1-9523-A48408A64E64}" type="parTrans" cxnId="{3BB32BD1-F068-469F-9B42-F5E9D94C8423}">
      <dgm:prSet/>
      <dgm:spPr/>
      <dgm:t>
        <a:bodyPr/>
        <a:lstStyle/>
        <a:p>
          <a:endParaRPr lang="en-US"/>
        </a:p>
      </dgm:t>
    </dgm:pt>
    <dgm:pt modelId="{6F6DBB08-77ED-4B08-90D4-A77D6B2B3B0D}" type="sibTrans" cxnId="{3BB32BD1-F068-469F-9B42-F5E9D94C8423}">
      <dgm:prSet/>
      <dgm:spPr/>
      <dgm:t>
        <a:bodyPr/>
        <a:lstStyle/>
        <a:p>
          <a:endParaRPr lang="en-US"/>
        </a:p>
      </dgm:t>
    </dgm:pt>
    <dgm:pt modelId="{DD4DF09E-F3F5-4A32-AE61-8EB376BB685D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0CD9C210-B22B-4192-9E7F-5161515F2A8E}" type="parTrans" cxnId="{1C484AF7-126A-44CE-90CC-3FB3596C7BAC}">
      <dgm:prSet/>
      <dgm:spPr/>
      <dgm:t>
        <a:bodyPr/>
        <a:lstStyle/>
        <a:p>
          <a:endParaRPr lang="en-US"/>
        </a:p>
      </dgm:t>
    </dgm:pt>
    <dgm:pt modelId="{3EE4A42B-947B-4EFC-A2C2-DC0FD3C454B1}" type="sibTrans" cxnId="{1C484AF7-126A-44CE-90CC-3FB3596C7BAC}">
      <dgm:prSet/>
      <dgm:spPr/>
      <dgm:t>
        <a:bodyPr/>
        <a:lstStyle/>
        <a:p>
          <a:endParaRPr lang="en-US"/>
        </a:p>
      </dgm:t>
    </dgm:pt>
    <dgm:pt modelId="{B9F2404C-5DAA-4AC5-9DA6-78582EEBAC64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A3A3E537-3C30-42B8-AD18-8C342860ED96}" type="parTrans" cxnId="{79146BE3-8E9C-45E4-9EFD-EB13EA512EF4}">
      <dgm:prSet/>
      <dgm:spPr/>
      <dgm:t>
        <a:bodyPr/>
        <a:lstStyle/>
        <a:p>
          <a:endParaRPr lang="en-US"/>
        </a:p>
      </dgm:t>
    </dgm:pt>
    <dgm:pt modelId="{C8FA2D55-40EC-442C-A80A-5B4C70BCE401}" type="sibTrans" cxnId="{79146BE3-8E9C-45E4-9EFD-EB13EA512EF4}">
      <dgm:prSet/>
      <dgm:spPr/>
      <dgm:t>
        <a:bodyPr/>
        <a:lstStyle/>
        <a:p>
          <a:endParaRPr lang="en-US"/>
        </a:p>
      </dgm:t>
    </dgm:pt>
    <dgm:pt modelId="{D177A48B-856D-4BE4-B640-2C990AB2DC4C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A39782A2-A6E1-427B-92C7-8B1FCF833C1D}" type="parTrans" cxnId="{4BCDE4D1-A54C-40D7-BC3B-3B0C7FA91274}">
      <dgm:prSet/>
      <dgm:spPr/>
      <dgm:t>
        <a:bodyPr/>
        <a:lstStyle/>
        <a:p>
          <a:endParaRPr lang="en-US"/>
        </a:p>
      </dgm:t>
    </dgm:pt>
    <dgm:pt modelId="{6FF73D24-F1DE-4CD4-A86B-BAEC2132B6E5}" type="sibTrans" cxnId="{4BCDE4D1-A54C-40D7-BC3B-3B0C7FA91274}">
      <dgm:prSet/>
      <dgm:spPr/>
      <dgm:t>
        <a:bodyPr/>
        <a:lstStyle/>
        <a:p>
          <a:endParaRPr lang="en-US"/>
        </a:p>
      </dgm:t>
    </dgm:pt>
    <dgm:pt modelId="{DA734AF5-3350-4324-B1A0-54F417C5408E}">
      <dgm:prSet phldrT="[Text]"/>
      <dgm:spPr/>
      <dgm:t>
        <a:bodyPr/>
        <a:lstStyle/>
        <a:p>
          <a:r>
            <a:rPr lang="tr-TR" dirty="0" smtClean="0"/>
            <a:t>S0</a:t>
          </a:r>
          <a:endParaRPr lang="en-US" dirty="0"/>
        </a:p>
      </dgm:t>
    </dgm:pt>
    <dgm:pt modelId="{256E53E0-82CA-4706-9CF6-89055AA92ED9}" type="parTrans" cxnId="{57D29C8A-F5D7-4FC4-9FCD-5F7AE3E5EAEF}">
      <dgm:prSet/>
      <dgm:spPr/>
      <dgm:t>
        <a:bodyPr/>
        <a:lstStyle/>
        <a:p>
          <a:endParaRPr lang="en-US"/>
        </a:p>
      </dgm:t>
    </dgm:pt>
    <dgm:pt modelId="{6C5CE24B-7A6A-41A6-9D60-50108B89980B}" type="sibTrans" cxnId="{57D29C8A-F5D7-4FC4-9FCD-5F7AE3E5EAEF}">
      <dgm:prSet/>
      <dgm:spPr/>
      <dgm:t>
        <a:bodyPr/>
        <a:lstStyle/>
        <a:p>
          <a:endParaRPr lang="en-US"/>
        </a:p>
      </dgm:t>
    </dgm:pt>
    <dgm:pt modelId="{F431C861-EAED-4CAF-A202-14C2F44D7CC9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2100FB9B-2F44-430F-9F3C-C4EBEA891167}" type="parTrans" cxnId="{42A9EFBD-08C0-48CA-BB74-BC1F96365A19}">
      <dgm:prSet/>
      <dgm:spPr/>
      <dgm:t>
        <a:bodyPr/>
        <a:lstStyle/>
        <a:p>
          <a:endParaRPr lang="en-US"/>
        </a:p>
      </dgm:t>
    </dgm:pt>
    <dgm:pt modelId="{0B39B552-D3DE-4F15-A5A0-2ACEB4506241}" type="sibTrans" cxnId="{42A9EFBD-08C0-48CA-BB74-BC1F96365A19}">
      <dgm:prSet/>
      <dgm:spPr/>
      <dgm:t>
        <a:bodyPr/>
        <a:lstStyle/>
        <a:p>
          <a:endParaRPr lang="en-US"/>
        </a:p>
      </dgm:t>
    </dgm:pt>
    <dgm:pt modelId="{A705C023-D3E8-4D79-A236-B57C1D1D05B7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34D361AC-9DB1-44CC-9CE7-4F5614A4D446}" type="parTrans" cxnId="{F36BEC36-6EF9-4AA6-A81D-4334D6419A96}">
      <dgm:prSet/>
      <dgm:spPr/>
      <dgm:t>
        <a:bodyPr/>
        <a:lstStyle/>
        <a:p>
          <a:endParaRPr lang="en-US"/>
        </a:p>
      </dgm:t>
    </dgm:pt>
    <dgm:pt modelId="{E50174F5-CC43-4B3B-929C-3A6AA2B8CD77}" type="sibTrans" cxnId="{F36BEC36-6EF9-4AA6-A81D-4334D6419A96}">
      <dgm:prSet/>
      <dgm:spPr/>
      <dgm:t>
        <a:bodyPr/>
        <a:lstStyle/>
        <a:p>
          <a:endParaRPr lang="en-US"/>
        </a:p>
      </dgm:t>
    </dgm:pt>
    <dgm:pt modelId="{54303D8B-E127-41E2-AC48-7D38D8CF6629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B0F961C3-86B9-47B0-B53C-E817216BE041}" type="parTrans" cxnId="{AD76EBE0-1D38-4EB8-A3F9-27E4E024CB52}">
      <dgm:prSet/>
      <dgm:spPr/>
      <dgm:t>
        <a:bodyPr/>
        <a:lstStyle/>
        <a:p>
          <a:endParaRPr lang="en-US"/>
        </a:p>
      </dgm:t>
    </dgm:pt>
    <dgm:pt modelId="{454D4311-97D9-4403-820D-A67BC6B99F21}" type="sibTrans" cxnId="{AD76EBE0-1D38-4EB8-A3F9-27E4E024CB52}">
      <dgm:prSet/>
      <dgm:spPr/>
      <dgm:t>
        <a:bodyPr/>
        <a:lstStyle/>
        <a:p>
          <a:endParaRPr lang="en-US"/>
        </a:p>
      </dgm:t>
    </dgm:pt>
    <dgm:pt modelId="{3EA02484-3C7A-4EBA-B909-85A12BDA3D61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775379AD-B07E-458D-8651-CAA3608E5DC3}" type="parTrans" cxnId="{4DE98866-B301-467B-AEE9-89D0CA82E8DE}">
      <dgm:prSet/>
      <dgm:spPr/>
      <dgm:t>
        <a:bodyPr/>
        <a:lstStyle/>
        <a:p>
          <a:endParaRPr lang="en-US"/>
        </a:p>
      </dgm:t>
    </dgm:pt>
    <dgm:pt modelId="{2751B7C0-97C0-479C-8407-E2B439D6F9AE}" type="sibTrans" cxnId="{4DE98866-B301-467B-AEE9-89D0CA82E8DE}">
      <dgm:prSet/>
      <dgm:spPr/>
      <dgm:t>
        <a:bodyPr/>
        <a:lstStyle/>
        <a:p>
          <a:endParaRPr lang="en-US"/>
        </a:p>
      </dgm:t>
    </dgm:pt>
    <dgm:pt modelId="{1E1C1CDB-D326-4B41-B5D3-259B87C12785}" type="pres">
      <dgm:prSet presAssocID="{1D753A33-A69C-446D-8953-A63FD9202FE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643C9C86-EFF8-4375-9609-E9D1BC19EBC7}" type="pres">
      <dgm:prSet presAssocID="{1D753A33-A69C-446D-8953-A63FD9202FEA}" presName="hierFlow" presStyleCnt="0"/>
      <dgm:spPr/>
    </dgm:pt>
    <dgm:pt modelId="{4CC5E37E-4FB4-4536-B9DC-D51F6240A835}" type="pres">
      <dgm:prSet presAssocID="{1D753A33-A69C-446D-8953-A63FD9202FE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AE366E5-265C-4922-8943-437081364FD7}" type="pres">
      <dgm:prSet presAssocID="{3F3DF564-4ED5-45C8-8138-683101B207C2}" presName="Name14" presStyleCnt="0"/>
      <dgm:spPr/>
    </dgm:pt>
    <dgm:pt modelId="{960E147F-6163-489F-B004-70B44D257A3E}" type="pres">
      <dgm:prSet presAssocID="{3F3DF564-4ED5-45C8-8138-683101B207C2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5A1FDD9-C57E-4ADB-ABA7-05583DF55F9C}" type="pres">
      <dgm:prSet presAssocID="{3F3DF564-4ED5-45C8-8138-683101B207C2}" presName="hierChild2" presStyleCnt="0"/>
      <dgm:spPr/>
    </dgm:pt>
    <dgm:pt modelId="{C63C840F-7256-4EB5-874F-84C8473CC0B1}" type="pres">
      <dgm:prSet presAssocID="{CAD4AA70-ACA2-4FDD-9318-BAFDABB3096E}" presName="Name19" presStyleLbl="parChTrans1D2" presStyleIdx="0" presStyleCnt="1"/>
      <dgm:spPr/>
      <dgm:t>
        <a:bodyPr/>
        <a:lstStyle/>
        <a:p>
          <a:endParaRPr lang="tr-TR"/>
        </a:p>
      </dgm:t>
    </dgm:pt>
    <dgm:pt modelId="{E3268E42-9F65-4252-9558-949B979C473B}" type="pres">
      <dgm:prSet presAssocID="{8888E162-7145-40FF-94DF-320D05198F08}" presName="Name21" presStyleCnt="0"/>
      <dgm:spPr/>
    </dgm:pt>
    <dgm:pt modelId="{E47AD81F-4682-437A-B434-915AF8CFA994}" type="pres">
      <dgm:prSet presAssocID="{8888E162-7145-40FF-94DF-320D05198F08}" presName="level2Shape" presStyleLbl="node2" presStyleIdx="0" presStyleCnt="1"/>
      <dgm:spPr/>
      <dgm:t>
        <a:bodyPr/>
        <a:lstStyle/>
        <a:p>
          <a:endParaRPr lang="tr-TR"/>
        </a:p>
      </dgm:t>
    </dgm:pt>
    <dgm:pt modelId="{6B26AA84-E1E0-407D-961B-DD13BFC54E87}" type="pres">
      <dgm:prSet presAssocID="{8888E162-7145-40FF-94DF-320D05198F08}" presName="hierChild3" presStyleCnt="0"/>
      <dgm:spPr/>
    </dgm:pt>
    <dgm:pt modelId="{C0ED7495-5A3B-4153-B0A9-B77A20C59657}" type="pres">
      <dgm:prSet presAssocID="{0E2796D3-BBE6-4EBB-B5FE-5D2BF45CE13E}" presName="Name19" presStyleLbl="parChTrans1D3" presStyleIdx="0" presStyleCnt="5"/>
      <dgm:spPr/>
      <dgm:t>
        <a:bodyPr/>
        <a:lstStyle/>
        <a:p>
          <a:endParaRPr lang="tr-TR"/>
        </a:p>
      </dgm:t>
    </dgm:pt>
    <dgm:pt modelId="{34EB0517-C0C4-467B-A649-DDFFC6251769}" type="pres">
      <dgm:prSet presAssocID="{E5B6B0F6-6149-4466-9631-8EFEECC0695E}" presName="Name21" presStyleCnt="0"/>
      <dgm:spPr/>
    </dgm:pt>
    <dgm:pt modelId="{0E42196D-5513-4F81-B008-F859349BA6D9}" type="pres">
      <dgm:prSet presAssocID="{E5B6B0F6-6149-4466-9631-8EFEECC0695E}" presName="level2Shape" presStyleLbl="node3" presStyleIdx="0" presStyleCnt="5" custLinFactX="-49220" custLinFactNeighborX="-100000"/>
      <dgm:spPr/>
      <dgm:t>
        <a:bodyPr/>
        <a:lstStyle/>
        <a:p>
          <a:endParaRPr lang="tr-TR"/>
        </a:p>
      </dgm:t>
    </dgm:pt>
    <dgm:pt modelId="{378FDAC1-AA3C-46FE-90F1-714EA106D54C}" type="pres">
      <dgm:prSet presAssocID="{E5B6B0F6-6149-4466-9631-8EFEECC0695E}" presName="hierChild3" presStyleCnt="0"/>
      <dgm:spPr/>
    </dgm:pt>
    <dgm:pt modelId="{5F203AC5-9D2C-405A-957C-164B2145F2CA}" type="pres">
      <dgm:prSet presAssocID="{81BF8762-D639-4D02-A01F-CA82A0B17A96}" presName="Name19" presStyleLbl="parChTrans1D4" presStyleIdx="0" presStyleCnt="10"/>
      <dgm:spPr/>
      <dgm:t>
        <a:bodyPr/>
        <a:lstStyle/>
        <a:p>
          <a:endParaRPr lang="tr-TR"/>
        </a:p>
      </dgm:t>
    </dgm:pt>
    <dgm:pt modelId="{CF3A727E-563C-4F5C-9E8B-0A45910536E1}" type="pres">
      <dgm:prSet presAssocID="{5F90EFCB-3BA3-434A-82D4-A621CC02FCF7}" presName="Name21" presStyleCnt="0"/>
      <dgm:spPr/>
    </dgm:pt>
    <dgm:pt modelId="{8B8FA833-98AE-45CD-B488-DFD688BCC639}" type="pres">
      <dgm:prSet presAssocID="{5F90EFCB-3BA3-434A-82D4-A621CC02FCF7}" presName="level2Shape" presStyleLbl="node4" presStyleIdx="0" presStyleCnt="10" custLinFactX="-49220" custLinFactNeighborX="-100000"/>
      <dgm:spPr/>
      <dgm:t>
        <a:bodyPr/>
        <a:lstStyle/>
        <a:p>
          <a:endParaRPr lang="tr-TR"/>
        </a:p>
      </dgm:t>
    </dgm:pt>
    <dgm:pt modelId="{4B4EB5F6-2717-49DF-BA76-4E3FA106A23E}" type="pres">
      <dgm:prSet presAssocID="{5F90EFCB-3BA3-434A-82D4-A621CC02FCF7}" presName="hierChild3" presStyleCnt="0"/>
      <dgm:spPr/>
    </dgm:pt>
    <dgm:pt modelId="{54B8F2B7-3D31-4726-84CC-3DD3E30431EC}" type="pres">
      <dgm:prSet presAssocID="{256E53E0-82CA-4706-9CF6-89055AA92ED9}" presName="Name19" presStyleLbl="parChTrans1D4" presStyleIdx="1" presStyleCnt="10"/>
      <dgm:spPr/>
      <dgm:t>
        <a:bodyPr/>
        <a:lstStyle/>
        <a:p>
          <a:endParaRPr lang="tr-TR"/>
        </a:p>
      </dgm:t>
    </dgm:pt>
    <dgm:pt modelId="{5FB5FA9A-284C-4525-B606-8764C5C4C923}" type="pres">
      <dgm:prSet presAssocID="{DA734AF5-3350-4324-B1A0-54F417C5408E}" presName="Name21" presStyleCnt="0"/>
      <dgm:spPr/>
    </dgm:pt>
    <dgm:pt modelId="{E5F137EA-B810-4C28-85BD-468A3EB24E49}" type="pres">
      <dgm:prSet presAssocID="{DA734AF5-3350-4324-B1A0-54F417C5408E}" presName="level2Shape" presStyleLbl="node4" presStyleIdx="1" presStyleCnt="10" custLinFactX="-49220" custLinFactNeighborX="-100000"/>
      <dgm:spPr/>
      <dgm:t>
        <a:bodyPr/>
        <a:lstStyle/>
        <a:p>
          <a:endParaRPr lang="tr-TR"/>
        </a:p>
      </dgm:t>
    </dgm:pt>
    <dgm:pt modelId="{598779FE-A046-4055-8C88-277F1F09DF70}" type="pres">
      <dgm:prSet presAssocID="{DA734AF5-3350-4324-B1A0-54F417C5408E}" presName="hierChild3" presStyleCnt="0"/>
      <dgm:spPr/>
    </dgm:pt>
    <dgm:pt modelId="{DB39EF73-F962-4019-BCDC-191D9F9DEF14}" type="pres">
      <dgm:prSet presAssocID="{020E86D3-0E5A-4867-9DA5-71AB8FB5F8D0}" presName="Name19" presStyleLbl="parChTrans1D3" presStyleIdx="1" presStyleCnt="5"/>
      <dgm:spPr/>
      <dgm:t>
        <a:bodyPr/>
        <a:lstStyle/>
        <a:p>
          <a:endParaRPr lang="tr-TR"/>
        </a:p>
      </dgm:t>
    </dgm:pt>
    <dgm:pt modelId="{FB8AF958-B8B5-4B4A-9089-0B45894446BB}" type="pres">
      <dgm:prSet presAssocID="{FDD45837-E1FB-4CE8-A986-C9368878E829}" presName="Name21" presStyleCnt="0"/>
      <dgm:spPr/>
    </dgm:pt>
    <dgm:pt modelId="{A3CE173E-7538-431A-A771-850FCCBAB72F}" type="pres">
      <dgm:prSet presAssocID="{FDD45837-E1FB-4CE8-A986-C9368878E829}" presName="level2Shape" presStyleLbl="node3" presStyleIdx="1" presStyleCnt="5" custLinFactNeighborX="-74147"/>
      <dgm:spPr/>
      <dgm:t>
        <a:bodyPr/>
        <a:lstStyle/>
        <a:p>
          <a:endParaRPr lang="tr-TR"/>
        </a:p>
      </dgm:t>
    </dgm:pt>
    <dgm:pt modelId="{E2C95ABC-FE43-4652-8B93-467B6574CC02}" type="pres">
      <dgm:prSet presAssocID="{FDD45837-E1FB-4CE8-A986-C9368878E829}" presName="hierChild3" presStyleCnt="0"/>
      <dgm:spPr/>
    </dgm:pt>
    <dgm:pt modelId="{23181496-33DA-4C62-9540-7A8CAB4F5577}" type="pres">
      <dgm:prSet presAssocID="{DFDEDFB7-2657-43E9-B40B-EF39D484CD7C}" presName="Name19" presStyleLbl="parChTrans1D4" presStyleIdx="2" presStyleCnt="10"/>
      <dgm:spPr/>
      <dgm:t>
        <a:bodyPr/>
        <a:lstStyle/>
        <a:p>
          <a:endParaRPr lang="tr-TR"/>
        </a:p>
      </dgm:t>
    </dgm:pt>
    <dgm:pt modelId="{45F0287A-91A8-4A72-9567-3B79B6DAEDF1}" type="pres">
      <dgm:prSet presAssocID="{7AED850C-9C92-4D5A-930B-D9BC4B86F854}" presName="Name21" presStyleCnt="0"/>
      <dgm:spPr/>
    </dgm:pt>
    <dgm:pt modelId="{3BD8B656-2652-4377-B27C-C45D2B24CB8C}" type="pres">
      <dgm:prSet presAssocID="{7AED850C-9C92-4D5A-930B-D9BC4B86F854}" presName="level2Shape" presStyleLbl="node4" presStyleIdx="2" presStyleCnt="10" custLinFactNeighborX="-74147"/>
      <dgm:spPr/>
      <dgm:t>
        <a:bodyPr/>
        <a:lstStyle/>
        <a:p>
          <a:endParaRPr lang="tr-TR"/>
        </a:p>
      </dgm:t>
    </dgm:pt>
    <dgm:pt modelId="{9531F35E-93A7-4B17-9E9B-227020DED9F0}" type="pres">
      <dgm:prSet presAssocID="{7AED850C-9C92-4D5A-930B-D9BC4B86F854}" presName="hierChild3" presStyleCnt="0"/>
      <dgm:spPr/>
    </dgm:pt>
    <dgm:pt modelId="{675F3369-BB3C-42CE-9F44-F80A943A7630}" type="pres">
      <dgm:prSet presAssocID="{2100FB9B-2F44-430F-9F3C-C4EBEA891167}" presName="Name19" presStyleLbl="parChTrans1D4" presStyleIdx="3" presStyleCnt="10"/>
      <dgm:spPr/>
      <dgm:t>
        <a:bodyPr/>
        <a:lstStyle/>
        <a:p>
          <a:endParaRPr lang="tr-TR"/>
        </a:p>
      </dgm:t>
    </dgm:pt>
    <dgm:pt modelId="{588CE278-DAA8-4623-91DA-5EB2F525F406}" type="pres">
      <dgm:prSet presAssocID="{F431C861-EAED-4CAF-A202-14C2F44D7CC9}" presName="Name21" presStyleCnt="0"/>
      <dgm:spPr/>
    </dgm:pt>
    <dgm:pt modelId="{A70A1BB9-1A56-45D3-84D7-2FB4BE572816}" type="pres">
      <dgm:prSet presAssocID="{F431C861-EAED-4CAF-A202-14C2F44D7CC9}" presName="level2Shape" presStyleLbl="node4" presStyleIdx="3" presStyleCnt="10" custLinFactNeighborX="-74147"/>
      <dgm:spPr/>
      <dgm:t>
        <a:bodyPr/>
        <a:lstStyle/>
        <a:p>
          <a:endParaRPr lang="tr-TR"/>
        </a:p>
      </dgm:t>
    </dgm:pt>
    <dgm:pt modelId="{DCE6FCE2-B819-454F-8ED6-3D6D7D0B9AFD}" type="pres">
      <dgm:prSet presAssocID="{F431C861-EAED-4CAF-A202-14C2F44D7CC9}" presName="hierChild3" presStyleCnt="0"/>
      <dgm:spPr/>
    </dgm:pt>
    <dgm:pt modelId="{C7E49B5C-4DB1-4996-9BC1-FDB49F979BCF}" type="pres">
      <dgm:prSet presAssocID="{1DF3436B-E186-452D-B791-1CF2EAFA5E38}" presName="Name19" presStyleLbl="parChTrans1D3" presStyleIdx="2" presStyleCnt="5"/>
      <dgm:spPr/>
      <dgm:t>
        <a:bodyPr/>
        <a:lstStyle/>
        <a:p>
          <a:endParaRPr lang="tr-TR"/>
        </a:p>
      </dgm:t>
    </dgm:pt>
    <dgm:pt modelId="{4D6EBF51-4C85-4280-B7EA-D6E09C2A81FA}" type="pres">
      <dgm:prSet presAssocID="{A7101E60-F4CB-45F3-A030-9AC8563CB9A6}" presName="Name21" presStyleCnt="0"/>
      <dgm:spPr/>
    </dgm:pt>
    <dgm:pt modelId="{D504278E-587A-4F8D-9E91-C8B83AB1BDB9}" type="pres">
      <dgm:prSet presAssocID="{A7101E60-F4CB-45F3-A030-9AC8563CB9A6}" presName="level2Shape" presStyleLbl="node3" presStyleIdx="2" presStyleCnt="5"/>
      <dgm:spPr/>
      <dgm:t>
        <a:bodyPr/>
        <a:lstStyle/>
        <a:p>
          <a:endParaRPr lang="tr-TR"/>
        </a:p>
      </dgm:t>
    </dgm:pt>
    <dgm:pt modelId="{48E0720A-E78D-4B56-9036-73F88D502B77}" type="pres">
      <dgm:prSet presAssocID="{A7101E60-F4CB-45F3-A030-9AC8563CB9A6}" presName="hierChild3" presStyleCnt="0"/>
      <dgm:spPr/>
    </dgm:pt>
    <dgm:pt modelId="{BBD2633D-85B8-423A-95B1-BDA27D774A6F}" type="pres">
      <dgm:prSet presAssocID="{6B05CFC3-7C51-4299-84BE-1314EB33BE46}" presName="Name19" presStyleLbl="parChTrans1D4" presStyleIdx="4" presStyleCnt="10"/>
      <dgm:spPr/>
      <dgm:t>
        <a:bodyPr/>
        <a:lstStyle/>
        <a:p>
          <a:endParaRPr lang="tr-TR"/>
        </a:p>
      </dgm:t>
    </dgm:pt>
    <dgm:pt modelId="{17879C4E-B02D-40D8-8B13-6FBB9CB73494}" type="pres">
      <dgm:prSet presAssocID="{B82A9903-5CC3-46FA-B070-372B3C6BC8A0}" presName="Name21" presStyleCnt="0"/>
      <dgm:spPr/>
    </dgm:pt>
    <dgm:pt modelId="{E7C54695-181E-4AAD-9A21-F0CCB6D38F28}" type="pres">
      <dgm:prSet presAssocID="{B82A9903-5CC3-46FA-B070-372B3C6BC8A0}" presName="level2Shape" presStyleLbl="node4" presStyleIdx="4" presStyleCnt="10"/>
      <dgm:spPr/>
      <dgm:t>
        <a:bodyPr/>
        <a:lstStyle/>
        <a:p>
          <a:endParaRPr lang="tr-TR"/>
        </a:p>
      </dgm:t>
    </dgm:pt>
    <dgm:pt modelId="{DFDA323A-2DFC-4A42-B06E-47D03C9783DE}" type="pres">
      <dgm:prSet presAssocID="{B82A9903-5CC3-46FA-B070-372B3C6BC8A0}" presName="hierChild3" presStyleCnt="0"/>
      <dgm:spPr/>
    </dgm:pt>
    <dgm:pt modelId="{1C070950-5B4F-4B43-B201-91989ACB0746}" type="pres">
      <dgm:prSet presAssocID="{34D361AC-9DB1-44CC-9CE7-4F5614A4D446}" presName="Name19" presStyleLbl="parChTrans1D4" presStyleIdx="5" presStyleCnt="10"/>
      <dgm:spPr/>
      <dgm:t>
        <a:bodyPr/>
        <a:lstStyle/>
        <a:p>
          <a:endParaRPr lang="tr-TR"/>
        </a:p>
      </dgm:t>
    </dgm:pt>
    <dgm:pt modelId="{8E3AA2DF-F9D2-4E9C-A7E6-1D3246427E11}" type="pres">
      <dgm:prSet presAssocID="{A705C023-D3E8-4D79-A236-B57C1D1D05B7}" presName="Name21" presStyleCnt="0"/>
      <dgm:spPr/>
    </dgm:pt>
    <dgm:pt modelId="{08164E02-BEB3-4C08-B870-CFBE0A959D92}" type="pres">
      <dgm:prSet presAssocID="{A705C023-D3E8-4D79-A236-B57C1D1D05B7}" presName="level2Shape" presStyleLbl="node4" presStyleIdx="5" presStyleCnt="10"/>
      <dgm:spPr/>
      <dgm:t>
        <a:bodyPr/>
        <a:lstStyle/>
        <a:p>
          <a:endParaRPr lang="tr-TR"/>
        </a:p>
      </dgm:t>
    </dgm:pt>
    <dgm:pt modelId="{05053E91-59A9-4889-8D57-DDFDA5E1AFD3}" type="pres">
      <dgm:prSet presAssocID="{A705C023-D3E8-4D79-A236-B57C1D1D05B7}" presName="hierChild3" presStyleCnt="0"/>
      <dgm:spPr/>
    </dgm:pt>
    <dgm:pt modelId="{4AB6553D-CBDB-4AC5-8017-4A020E147286}" type="pres">
      <dgm:prSet presAssocID="{9F5B7E2E-17AC-4EC1-9523-A48408A64E64}" presName="Name19" presStyleLbl="parChTrans1D3" presStyleIdx="3" presStyleCnt="5"/>
      <dgm:spPr/>
      <dgm:t>
        <a:bodyPr/>
        <a:lstStyle/>
        <a:p>
          <a:endParaRPr lang="tr-TR"/>
        </a:p>
      </dgm:t>
    </dgm:pt>
    <dgm:pt modelId="{15A597E4-C523-47C3-BED7-D53D32E03059}" type="pres">
      <dgm:prSet presAssocID="{33B0498D-0E68-4567-96D5-81DDAB90E641}" presName="Name21" presStyleCnt="0"/>
      <dgm:spPr/>
    </dgm:pt>
    <dgm:pt modelId="{6F7089D2-37B3-4F29-ABC2-F63EF8109A96}" type="pres">
      <dgm:prSet presAssocID="{33B0498D-0E68-4567-96D5-81DDAB90E641}" presName="level2Shape" presStyleLbl="node3" presStyleIdx="3" presStyleCnt="5" custLinFactNeighborX="88049"/>
      <dgm:spPr/>
      <dgm:t>
        <a:bodyPr/>
        <a:lstStyle/>
        <a:p>
          <a:endParaRPr lang="en-US"/>
        </a:p>
      </dgm:t>
    </dgm:pt>
    <dgm:pt modelId="{EA0CE78A-61CC-4702-877A-C561243FDA2F}" type="pres">
      <dgm:prSet presAssocID="{33B0498D-0E68-4567-96D5-81DDAB90E641}" presName="hierChild3" presStyleCnt="0"/>
      <dgm:spPr/>
    </dgm:pt>
    <dgm:pt modelId="{BB9BF4E2-206C-495E-8870-182059986F94}" type="pres">
      <dgm:prSet presAssocID="{0CD9C210-B22B-4192-9E7F-5161515F2A8E}" presName="Name19" presStyleLbl="parChTrans1D4" presStyleIdx="6" presStyleCnt="10"/>
      <dgm:spPr/>
      <dgm:t>
        <a:bodyPr/>
        <a:lstStyle/>
        <a:p>
          <a:endParaRPr lang="tr-TR"/>
        </a:p>
      </dgm:t>
    </dgm:pt>
    <dgm:pt modelId="{1292858F-B5C2-46C0-B690-60C987501529}" type="pres">
      <dgm:prSet presAssocID="{DD4DF09E-F3F5-4A32-AE61-8EB376BB685D}" presName="Name21" presStyleCnt="0"/>
      <dgm:spPr/>
    </dgm:pt>
    <dgm:pt modelId="{A83D9AB5-DD46-43DA-960B-34A45464F391}" type="pres">
      <dgm:prSet presAssocID="{DD4DF09E-F3F5-4A32-AE61-8EB376BB685D}" presName="level2Shape" presStyleLbl="node4" presStyleIdx="6" presStyleCnt="10" custLinFactNeighborX="88049"/>
      <dgm:spPr/>
      <dgm:t>
        <a:bodyPr/>
        <a:lstStyle/>
        <a:p>
          <a:endParaRPr lang="tr-TR"/>
        </a:p>
      </dgm:t>
    </dgm:pt>
    <dgm:pt modelId="{0D43D606-9F3B-4E65-B11A-24F5480315FF}" type="pres">
      <dgm:prSet presAssocID="{DD4DF09E-F3F5-4A32-AE61-8EB376BB685D}" presName="hierChild3" presStyleCnt="0"/>
      <dgm:spPr/>
    </dgm:pt>
    <dgm:pt modelId="{B98F5309-3396-470D-ACC2-16D56E6C6D11}" type="pres">
      <dgm:prSet presAssocID="{B0F961C3-86B9-47B0-B53C-E817216BE041}" presName="Name19" presStyleLbl="parChTrans1D4" presStyleIdx="7" presStyleCnt="10"/>
      <dgm:spPr/>
      <dgm:t>
        <a:bodyPr/>
        <a:lstStyle/>
        <a:p>
          <a:endParaRPr lang="tr-TR"/>
        </a:p>
      </dgm:t>
    </dgm:pt>
    <dgm:pt modelId="{6BB0F39F-FAE0-4519-A0F7-4ADA2647E76D}" type="pres">
      <dgm:prSet presAssocID="{54303D8B-E127-41E2-AC48-7D38D8CF6629}" presName="Name21" presStyleCnt="0"/>
      <dgm:spPr/>
    </dgm:pt>
    <dgm:pt modelId="{03C0A3D3-D98E-4C7C-961A-405080AA3F92}" type="pres">
      <dgm:prSet presAssocID="{54303D8B-E127-41E2-AC48-7D38D8CF6629}" presName="level2Shape" presStyleLbl="node4" presStyleIdx="7" presStyleCnt="10" custLinFactNeighborX="88049"/>
      <dgm:spPr/>
      <dgm:t>
        <a:bodyPr/>
        <a:lstStyle/>
        <a:p>
          <a:endParaRPr lang="tr-TR"/>
        </a:p>
      </dgm:t>
    </dgm:pt>
    <dgm:pt modelId="{1838AD18-242D-49AC-8118-A9D6039B72AC}" type="pres">
      <dgm:prSet presAssocID="{54303D8B-E127-41E2-AC48-7D38D8CF6629}" presName="hierChild3" presStyleCnt="0"/>
      <dgm:spPr/>
    </dgm:pt>
    <dgm:pt modelId="{4C6EFE80-954B-4FA1-9B26-19ED4D348691}" type="pres">
      <dgm:prSet presAssocID="{A3A3E537-3C30-42B8-AD18-8C342860ED96}" presName="Name19" presStyleLbl="parChTrans1D3" presStyleIdx="4" presStyleCnt="5"/>
      <dgm:spPr/>
      <dgm:t>
        <a:bodyPr/>
        <a:lstStyle/>
        <a:p>
          <a:endParaRPr lang="tr-TR"/>
        </a:p>
      </dgm:t>
    </dgm:pt>
    <dgm:pt modelId="{F23F6090-0E8B-46DE-8B51-4E6B97652EA4}" type="pres">
      <dgm:prSet presAssocID="{B9F2404C-5DAA-4AC5-9DA6-78582EEBAC64}" presName="Name21" presStyleCnt="0"/>
      <dgm:spPr/>
    </dgm:pt>
    <dgm:pt modelId="{F32FCD59-6A33-46D2-843A-CF4F77219114}" type="pres">
      <dgm:prSet presAssocID="{B9F2404C-5DAA-4AC5-9DA6-78582EEBAC64}" presName="level2Shape" presStyleLbl="node3" presStyleIdx="4" presStyleCnt="5" custLinFactX="59415" custLinFactNeighborX="100000"/>
      <dgm:spPr/>
      <dgm:t>
        <a:bodyPr/>
        <a:lstStyle/>
        <a:p>
          <a:endParaRPr lang="tr-TR"/>
        </a:p>
      </dgm:t>
    </dgm:pt>
    <dgm:pt modelId="{86B875F4-8733-462B-B7E2-0E04325E7C86}" type="pres">
      <dgm:prSet presAssocID="{B9F2404C-5DAA-4AC5-9DA6-78582EEBAC64}" presName="hierChild3" presStyleCnt="0"/>
      <dgm:spPr/>
    </dgm:pt>
    <dgm:pt modelId="{E1EEB696-F040-47F3-81DD-AE7C67EFC382}" type="pres">
      <dgm:prSet presAssocID="{A39782A2-A6E1-427B-92C7-8B1FCF833C1D}" presName="Name19" presStyleLbl="parChTrans1D4" presStyleIdx="8" presStyleCnt="10"/>
      <dgm:spPr/>
      <dgm:t>
        <a:bodyPr/>
        <a:lstStyle/>
        <a:p>
          <a:endParaRPr lang="tr-TR"/>
        </a:p>
      </dgm:t>
    </dgm:pt>
    <dgm:pt modelId="{BB8D829E-BD28-45F9-902C-C2915E39B272}" type="pres">
      <dgm:prSet presAssocID="{D177A48B-856D-4BE4-B640-2C990AB2DC4C}" presName="Name21" presStyleCnt="0"/>
      <dgm:spPr/>
    </dgm:pt>
    <dgm:pt modelId="{68F0D966-BFBE-4FF3-A39A-3F3EAD18161E}" type="pres">
      <dgm:prSet presAssocID="{D177A48B-856D-4BE4-B640-2C990AB2DC4C}" presName="level2Shape" presStyleLbl="node4" presStyleIdx="8" presStyleCnt="10" custLinFactX="59415" custLinFactNeighborX="100000"/>
      <dgm:spPr/>
      <dgm:t>
        <a:bodyPr/>
        <a:lstStyle/>
        <a:p>
          <a:endParaRPr lang="tr-TR"/>
        </a:p>
      </dgm:t>
    </dgm:pt>
    <dgm:pt modelId="{8A85254F-22D0-4D69-BF2D-E61BA67683BE}" type="pres">
      <dgm:prSet presAssocID="{D177A48B-856D-4BE4-B640-2C990AB2DC4C}" presName="hierChild3" presStyleCnt="0"/>
      <dgm:spPr/>
    </dgm:pt>
    <dgm:pt modelId="{6B43373D-8564-414A-8C9E-0734F1AC1F04}" type="pres">
      <dgm:prSet presAssocID="{775379AD-B07E-458D-8651-CAA3608E5DC3}" presName="Name19" presStyleLbl="parChTrans1D4" presStyleIdx="9" presStyleCnt="10"/>
      <dgm:spPr/>
      <dgm:t>
        <a:bodyPr/>
        <a:lstStyle/>
        <a:p>
          <a:endParaRPr lang="tr-TR"/>
        </a:p>
      </dgm:t>
    </dgm:pt>
    <dgm:pt modelId="{507117A2-ABB6-4B87-BE8D-1EE16DA0B5ED}" type="pres">
      <dgm:prSet presAssocID="{3EA02484-3C7A-4EBA-B909-85A12BDA3D61}" presName="Name21" presStyleCnt="0"/>
      <dgm:spPr/>
    </dgm:pt>
    <dgm:pt modelId="{CA816109-6B24-4BCA-B77E-2C6C715E0C3D}" type="pres">
      <dgm:prSet presAssocID="{3EA02484-3C7A-4EBA-B909-85A12BDA3D61}" presName="level2Shape" presStyleLbl="node4" presStyleIdx="9" presStyleCnt="10" custLinFactX="59415" custLinFactNeighborX="100000"/>
      <dgm:spPr/>
      <dgm:t>
        <a:bodyPr/>
        <a:lstStyle/>
        <a:p>
          <a:endParaRPr lang="tr-TR"/>
        </a:p>
      </dgm:t>
    </dgm:pt>
    <dgm:pt modelId="{527647FC-7167-4EEE-8C4D-A36577CB6FAC}" type="pres">
      <dgm:prSet presAssocID="{3EA02484-3C7A-4EBA-B909-85A12BDA3D61}" presName="hierChild3" presStyleCnt="0"/>
      <dgm:spPr/>
    </dgm:pt>
    <dgm:pt modelId="{52D03259-390B-4D7E-8C8B-3CBDC413E019}" type="pres">
      <dgm:prSet presAssocID="{1D753A33-A69C-446D-8953-A63FD9202FEA}" presName="bgShapesFlow" presStyleCnt="0"/>
      <dgm:spPr/>
    </dgm:pt>
  </dgm:ptLst>
  <dgm:cxnLst>
    <dgm:cxn modelId="{3DCBE9DD-C7F5-4034-9A16-C3020E352F4B}" type="presOf" srcId="{256E53E0-82CA-4706-9CF6-89055AA92ED9}" destId="{54B8F2B7-3D31-4726-84CC-3DD3E30431EC}" srcOrd="0" destOrd="0" presId="urn:microsoft.com/office/officeart/2005/8/layout/hierarchy6"/>
    <dgm:cxn modelId="{B0DE8BFF-A619-4828-862D-543B4422A988}" type="presOf" srcId="{B9F2404C-5DAA-4AC5-9DA6-78582EEBAC64}" destId="{F32FCD59-6A33-46D2-843A-CF4F77219114}" srcOrd="0" destOrd="0" presId="urn:microsoft.com/office/officeart/2005/8/layout/hierarchy6"/>
    <dgm:cxn modelId="{AD76EBE0-1D38-4EB8-A3F9-27E4E024CB52}" srcId="{DD4DF09E-F3F5-4A32-AE61-8EB376BB685D}" destId="{54303D8B-E127-41E2-AC48-7D38D8CF6629}" srcOrd="0" destOrd="0" parTransId="{B0F961C3-86B9-47B0-B53C-E817216BE041}" sibTransId="{454D4311-97D9-4403-820D-A67BC6B99F21}"/>
    <dgm:cxn modelId="{2CED7FD6-C343-4590-84BF-A82B46B98EF3}" type="presOf" srcId="{9F5B7E2E-17AC-4EC1-9523-A48408A64E64}" destId="{4AB6553D-CBDB-4AC5-8017-4A020E147286}" srcOrd="0" destOrd="0" presId="urn:microsoft.com/office/officeart/2005/8/layout/hierarchy6"/>
    <dgm:cxn modelId="{F72684C4-9CD3-45E2-8E11-857E1F7C685D}" type="presOf" srcId="{8888E162-7145-40FF-94DF-320D05198F08}" destId="{E47AD81F-4682-437A-B434-915AF8CFA994}" srcOrd="0" destOrd="0" presId="urn:microsoft.com/office/officeart/2005/8/layout/hierarchy6"/>
    <dgm:cxn modelId="{95D4AEA4-B156-42DD-9327-C08227335E6E}" type="presOf" srcId="{7AED850C-9C92-4D5A-930B-D9BC4B86F854}" destId="{3BD8B656-2652-4377-B27C-C45D2B24CB8C}" srcOrd="0" destOrd="0" presId="urn:microsoft.com/office/officeart/2005/8/layout/hierarchy6"/>
    <dgm:cxn modelId="{57D29C8A-F5D7-4FC4-9FCD-5F7AE3E5EAEF}" srcId="{5F90EFCB-3BA3-434A-82D4-A621CC02FCF7}" destId="{DA734AF5-3350-4324-B1A0-54F417C5408E}" srcOrd="0" destOrd="0" parTransId="{256E53E0-82CA-4706-9CF6-89055AA92ED9}" sibTransId="{6C5CE24B-7A6A-41A6-9D60-50108B89980B}"/>
    <dgm:cxn modelId="{C52892AC-88EA-47E1-82D3-D23ABB3595A8}" type="presOf" srcId="{81BF8762-D639-4D02-A01F-CA82A0B17A96}" destId="{5F203AC5-9D2C-405A-957C-164B2145F2CA}" srcOrd="0" destOrd="0" presId="urn:microsoft.com/office/officeart/2005/8/layout/hierarchy6"/>
    <dgm:cxn modelId="{19072E3D-D630-42B2-A793-0FC0DF4DAAD8}" type="presOf" srcId="{DD4DF09E-F3F5-4A32-AE61-8EB376BB685D}" destId="{A83D9AB5-DD46-43DA-960B-34A45464F391}" srcOrd="0" destOrd="0" presId="urn:microsoft.com/office/officeart/2005/8/layout/hierarchy6"/>
    <dgm:cxn modelId="{AD6EF616-377E-4C58-92D6-1366D8A4A680}" srcId="{FDD45837-E1FB-4CE8-A986-C9368878E829}" destId="{7AED850C-9C92-4D5A-930B-D9BC4B86F854}" srcOrd="0" destOrd="0" parTransId="{DFDEDFB7-2657-43E9-B40B-EF39D484CD7C}" sibTransId="{739C4D24-C43F-401C-A0A1-7EDDF51BB5CE}"/>
    <dgm:cxn modelId="{A39AA614-1D3F-4FB8-B9F2-2F713BD8E487}" srcId="{8888E162-7145-40FF-94DF-320D05198F08}" destId="{FDD45837-E1FB-4CE8-A986-C9368878E829}" srcOrd="1" destOrd="0" parTransId="{020E86D3-0E5A-4867-9DA5-71AB8FB5F8D0}" sibTransId="{011E0586-8CB8-4CF3-A5B2-1A0E817A912D}"/>
    <dgm:cxn modelId="{EB66480B-8623-4BC4-9BEF-6862FD416FCE}" srcId="{8888E162-7145-40FF-94DF-320D05198F08}" destId="{A7101E60-F4CB-45F3-A030-9AC8563CB9A6}" srcOrd="2" destOrd="0" parTransId="{1DF3436B-E186-452D-B791-1CF2EAFA5E38}" sibTransId="{9AA66E69-6019-4CA9-9E84-726926BA1680}"/>
    <dgm:cxn modelId="{DCED1F65-8A19-4286-9057-8107B79CC695}" srcId="{8888E162-7145-40FF-94DF-320D05198F08}" destId="{E5B6B0F6-6149-4466-9631-8EFEECC0695E}" srcOrd="0" destOrd="0" parTransId="{0E2796D3-BBE6-4EBB-B5FE-5D2BF45CE13E}" sibTransId="{08BB5F78-5965-4F07-8F1B-F4C870050E41}"/>
    <dgm:cxn modelId="{B32F3DCF-7A77-40DD-8382-E261F1792B01}" type="presOf" srcId="{DFDEDFB7-2657-43E9-B40B-EF39D484CD7C}" destId="{23181496-33DA-4C62-9540-7A8CAB4F5577}" srcOrd="0" destOrd="0" presId="urn:microsoft.com/office/officeart/2005/8/layout/hierarchy6"/>
    <dgm:cxn modelId="{6AE8F4B8-9588-41BB-B417-A448715C658D}" type="presOf" srcId="{020E86D3-0E5A-4867-9DA5-71AB8FB5F8D0}" destId="{DB39EF73-F962-4019-BCDC-191D9F9DEF14}" srcOrd="0" destOrd="0" presId="urn:microsoft.com/office/officeart/2005/8/layout/hierarchy6"/>
    <dgm:cxn modelId="{7E10FF5F-3BAD-472B-8BA8-7EBA15FA31A6}" type="presOf" srcId="{0CD9C210-B22B-4192-9E7F-5161515F2A8E}" destId="{BB9BF4E2-206C-495E-8870-182059986F94}" srcOrd="0" destOrd="0" presId="urn:microsoft.com/office/officeart/2005/8/layout/hierarchy6"/>
    <dgm:cxn modelId="{7CA5FA8B-77A7-4F54-BF2F-22FC892A0962}" type="presOf" srcId="{34D361AC-9DB1-44CC-9CE7-4F5614A4D446}" destId="{1C070950-5B4F-4B43-B201-91989ACB0746}" srcOrd="0" destOrd="0" presId="urn:microsoft.com/office/officeart/2005/8/layout/hierarchy6"/>
    <dgm:cxn modelId="{4DE98866-B301-467B-AEE9-89D0CA82E8DE}" srcId="{D177A48B-856D-4BE4-B640-2C990AB2DC4C}" destId="{3EA02484-3C7A-4EBA-B909-85A12BDA3D61}" srcOrd="0" destOrd="0" parTransId="{775379AD-B07E-458D-8651-CAA3608E5DC3}" sibTransId="{2751B7C0-97C0-479C-8407-E2B439D6F9AE}"/>
    <dgm:cxn modelId="{B162C33A-0796-4785-9FCD-7C7386BDD5D3}" type="presOf" srcId="{B82A9903-5CC3-46FA-B070-372B3C6BC8A0}" destId="{E7C54695-181E-4AAD-9A21-F0CCB6D38F28}" srcOrd="0" destOrd="0" presId="urn:microsoft.com/office/officeart/2005/8/layout/hierarchy6"/>
    <dgm:cxn modelId="{112DF744-382C-4C65-9FE9-5CE37BCEA4EE}" type="presOf" srcId="{DA734AF5-3350-4324-B1A0-54F417C5408E}" destId="{E5F137EA-B810-4C28-85BD-468A3EB24E49}" srcOrd="0" destOrd="0" presId="urn:microsoft.com/office/officeart/2005/8/layout/hierarchy6"/>
    <dgm:cxn modelId="{79146BE3-8E9C-45E4-9EFD-EB13EA512EF4}" srcId="{8888E162-7145-40FF-94DF-320D05198F08}" destId="{B9F2404C-5DAA-4AC5-9DA6-78582EEBAC64}" srcOrd="4" destOrd="0" parTransId="{A3A3E537-3C30-42B8-AD18-8C342860ED96}" sibTransId="{C8FA2D55-40EC-442C-A80A-5B4C70BCE401}"/>
    <dgm:cxn modelId="{ADE83460-BF0B-4205-A394-9E02D310B809}" type="presOf" srcId="{B0F961C3-86B9-47B0-B53C-E817216BE041}" destId="{B98F5309-3396-470D-ACC2-16D56E6C6D11}" srcOrd="0" destOrd="0" presId="urn:microsoft.com/office/officeart/2005/8/layout/hierarchy6"/>
    <dgm:cxn modelId="{42A9EFBD-08C0-48CA-BB74-BC1F96365A19}" srcId="{7AED850C-9C92-4D5A-930B-D9BC4B86F854}" destId="{F431C861-EAED-4CAF-A202-14C2F44D7CC9}" srcOrd="0" destOrd="0" parTransId="{2100FB9B-2F44-430F-9F3C-C4EBEA891167}" sibTransId="{0B39B552-D3DE-4F15-A5A0-2ACEB4506241}"/>
    <dgm:cxn modelId="{48551D0C-D1A4-4566-83A3-1B94EDD7B376}" type="presOf" srcId="{3F3DF564-4ED5-45C8-8138-683101B207C2}" destId="{960E147F-6163-489F-B004-70B44D257A3E}" srcOrd="0" destOrd="0" presId="urn:microsoft.com/office/officeart/2005/8/layout/hierarchy6"/>
    <dgm:cxn modelId="{56945B64-3AD1-47DF-B23B-2B1AFEC04B19}" type="presOf" srcId="{E5B6B0F6-6149-4466-9631-8EFEECC0695E}" destId="{0E42196D-5513-4F81-B008-F859349BA6D9}" srcOrd="0" destOrd="0" presId="urn:microsoft.com/office/officeart/2005/8/layout/hierarchy6"/>
    <dgm:cxn modelId="{5F03AAAC-C243-4FBB-A2FE-AFF887C322DF}" type="presOf" srcId="{0E2796D3-BBE6-4EBB-B5FE-5D2BF45CE13E}" destId="{C0ED7495-5A3B-4153-B0A9-B77A20C59657}" srcOrd="0" destOrd="0" presId="urn:microsoft.com/office/officeart/2005/8/layout/hierarchy6"/>
    <dgm:cxn modelId="{89E687A2-C46B-4677-9570-E6B8822B0B09}" type="presOf" srcId="{1D753A33-A69C-446D-8953-A63FD9202FEA}" destId="{1E1C1CDB-D326-4B41-B5D3-259B87C12785}" srcOrd="0" destOrd="0" presId="urn:microsoft.com/office/officeart/2005/8/layout/hierarchy6"/>
    <dgm:cxn modelId="{0A78FBE5-8141-4D09-8749-4CFFBA0DEAB5}" type="presOf" srcId="{A39782A2-A6E1-427B-92C7-8B1FCF833C1D}" destId="{E1EEB696-F040-47F3-81DD-AE7C67EFC382}" srcOrd="0" destOrd="0" presId="urn:microsoft.com/office/officeart/2005/8/layout/hierarchy6"/>
    <dgm:cxn modelId="{BBB6D62D-6700-4142-8BA3-D35BDE5504EB}" type="presOf" srcId="{F431C861-EAED-4CAF-A202-14C2F44D7CC9}" destId="{A70A1BB9-1A56-45D3-84D7-2FB4BE572816}" srcOrd="0" destOrd="0" presId="urn:microsoft.com/office/officeart/2005/8/layout/hierarchy6"/>
    <dgm:cxn modelId="{CC4BBD46-7087-4240-9E2E-B285D807118E}" type="presOf" srcId="{775379AD-B07E-458D-8651-CAA3608E5DC3}" destId="{6B43373D-8564-414A-8C9E-0734F1AC1F04}" srcOrd="0" destOrd="0" presId="urn:microsoft.com/office/officeart/2005/8/layout/hierarchy6"/>
    <dgm:cxn modelId="{C26613B9-6034-4C54-AC27-3417BDBA0F73}" type="presOf" srcId="{5F90EFCB-3BA3-434A-82D4-A621CC02FCF7}" destId="{8B8FA833-98AE-45CD-B488-DFD688BCC639}" srcOrd="0" destOrd="0" presId="urn:microsoft.com/office/officeart/2005/8/layout/hierarchy6"/>
    <dgm:cxn modelId="{16B62E62-8953-4838-A2AA-B04F4DB315BF}" srcId="{A7101E60-F4CB-45F3-A030-9AC8563CB9A6}" destId="{B82A9903-5CC3-46FA-B070-372B3C6BC8A0}" srcOrd="0" destOrd="0" parTransId="{6B05CFC3-7C51-4299-84BE-1314EB33BE46}" sibTransId="{2111FDF3-C501-4233-AD30-6FED45169B02}"/>
    <dgm:cxn modelId="{C6A5AF3E-3054-49AB-8B36-7FA3CD95B323}" type="presOf" srcId="{CAD4AA70-ACA2-4FDD-9318-BAFDABB3096E}" destId="{C63C840F-7256-4EB5-874F-84C8473CC0B1}" srcOrd="0" destOrd="0" presId="urn:microsoft.com/office/officeart/2005/8/layout/hierarchy6"/>
    <dgm:cxn modelId="{6EB6D8A0-52E5-47E7-848C-B2AA9716F24E}" srcId="{3F3DF564-4ED5-45C8-8138-683101B207C2}" destId="{8888E162-7145-40FF-94DF-320D05198F08}" srcOrd="0" destOrd="0" parTransId="{CAD4AA70-ACA2-4FDD-9318-BAFDABB3096E}" sibTransId="{FBEFBBD3-9CA0-4CAD-A7C7-9EC04859483B}"/>
    <dgm:cxn modelId="{ABD28E34-9F0E-4B95-8F00-DFC22671AC3C}" type="presOf" srcId="{A7101E60-F4CB-45F3-A030-9AC8563CB9A6}" destId="{D504278E-587A-4F8D-9E91-C8B83AB1BDB9}" srcOrd="0" destOrd="0" presId="urn:microsoft.com/office/officeart/2005/8/layout/hierarchy6"/>
    <dgm:cxn modelId="{3BB32BD1-F068-469F-9B42-F5E9D94C8423}" srcId="{8888E162-7145-40FF-94DF-320D05198F08}" destId="{33B0498D-0E68-4567-96D5-81DDAB90E641}" srcOrd="3" destOrd="0" parTransId="{9F5B7E2E-17AC-4EC1-9523-A48408A64E64}" sibTransId="{6F6DBB08-77ED-4B08-90D4-A77D6B2B3B0D}"/>
    <dgm:cxn modelId="{DC122E54-E950-4338-9FA9-FEF97AE290B4}" type="presOf" srcId="{3EA02484-3C7A-4EBA-B909-85A12BDA3D61}" destId="{CA816109-6B24-4BCA-B77E-2C6C715E0C3D}" srcOrd="0" destOrd="0" presId="urn:microsoft.com/office/officeart/2005/8/layout/hierarchy6"/>
    <dgm:cxn modelId="{35B86374-216C-4308-AA5A-10A92975E98D}" type="presOf" srcId="{1DF3436B-E186-452D-B791-1CF2EAFA5E38}" destId="{C7E49B5C-4DB1-4996-9BC1-FDB49F979BCF}" srcOrd="0" destOrd="0" presId="urn:microsoft.com/office/officeart/2005/8/layout/hierarchy6"/>
    <dgm:cxn modelId="{ADB8CD1B-6D5D-4689-8D9D-3F8045B622E4}" type="presOf" srcId="{2100FB9B-2F44-430F-9F3C-C4EBEA891167}" destId="{675F3369-BB3C-42CE-9F44-F80A943A7630}" srcOrd="0" destOrd="0" presId="urn:microsoft.com/office/officeart/2005/8/layout/hierarchy6"/>
    <dgm:cxn modelId="{7D3B97AD-9EFF-4719-90AC-3220B22BDBE1}" type="presOf" srcId="{D177A48B-856D-4BE4-B640-2C990AB2DC4C}" destId="{68F0D966-BFBE-4FF3-A39A-3F3EAD18161E}" srcOrd="0" destOrd="0" presId="urn:microsoft.com/office/officeart/2005/8/layout/hierarchy6"/>
    <dgm:cxn modelId="{6B50DB60-811A-41B8-8FC8-45FACC525CA5}" type="presOf" srcId="{FDD45837-E1FB-4CE8-A986-C9368878E829}" destId="{A3CE173E-7538-431A-A771-850FCCBAB72F}" srcOrd="0" destOrd="0" presId="urn:microsoft.com/office/officeart/2005/8/layout/hierarchy6"/>
    <dgm:cxn modelId="{6F6B05E8-C0DB-42B5-AEA8-C6E746CEDCF5}" type="presOf" srcId="{33B0498D-0E68-4567-96D5-81DDAB90E641}" destId="{6F7089D2-37B3-4F29-ABC2-F63EF8109A96}" srcOrd="0" destOrd="0" presId="urn:microsoft.com/office/officeart/2005/8/layout/hierarchy6"/>
    <dgm:cxn modelId="{F36BEC36-6EF9-4AA6-A81D-4334D6419A96}" srcId="{B82A9903-5CC3-46FA-B070-372B3C6BC8A0}" destId="{A705C023-D3E8-4D79-A236-B57C1D1D05B7}" srcOrd="0" destOrd="0" parTransId="{34D361AC-9DB1-44CC-9CE7-4F5614A4D446}" sibTransId="{E50174F5-CC43-4B3B-929C-3A6AA2B8CD77}"/>
    <dgm:cxn modelId="{C17820F5-1E7D-476A-91B2-FE0A3C5F7182}" type="presOf" srcId="{6B05CFC3-7C51-4299-84BE-1314EB33BE46}" destId="{BBD2633D-85B8-423A-95B1-BDA27D774A6F}" srcOrd="0" destOrd="0" presId="urn:microsoft.com/office/officeart/2005/8/layout/hierarchy6"/>
    <dgm:cxn modelId="{D18CE8A1-739B-4FEA-9647-3785080D7478}" type="presOf" srcId="{A705C023-D3E8-4D79-A236-B57C1D1D05B7}" destId="{08164E02-BEB3-4C08-B870-CFBE0A959D92}" srcOrd="0" destOrd="0" presId="urn:microsoft.com/office/officeart/2005/8/layout/hierarchy6"/>
    <dgm:cxn modelId="{BF1F4A43-B311-4859-9E28-8E7E14E4BE92}" srcId="{E5B6B0F6-6149-4466-9631-8EFEECC0695E}" destId="{5F90EFCB-3BA3-434A-82D4-A621CC02FCF7}" srcOrd="0" destOrd="0" parTransId="{81BF8762-D639-4D02-A01F-CA82A0B17A96}" sibTransId="{B6C55F44-14BD-4121-9E95-7E4919FA6F5D}"/>
    <dgm:cxn modelId="{4BCDE4D1-A54C-40D7-BC3B-3B0C7FA91274}" srcId="{B9F2404C-5DAA-4AC5-9DA6-78582EEBAC64}" destId="{D177A48B-856D-4BE4-B640-2C990AB2DC4C}" srcOrd="0" destOrd="0" parTransId="{A39782A2-A6E1-427B-92C7-8B1FCF833C1D}" sibTransId="{6FF73D24-F1DE-4CD4-A86B-BAEC2132B6E5}"/>
    <dgm:cxn modelId="{22765F08-A3D0-4E92-956B-F2CC5E87C8E8}" type="presOf" srcId="{54303D8B-E127-41E2-AC48-7D38D8CF6629}" destId="{03C0A3D3-D98E-4C7C-961A-405080AA3F92}" srcOrd="0" destOrd="0" presId="urn:microsoft.com/office/officeart/2005/8/layout/hierarchy6"/>
    <dgm:cxn modelId="{585190D1-4507-4A99-A5BB-343FF2A62218}" srcId="{1D753A33-A69C-446D-8953-A63FD9202FEA}" destId="{3F3DF564-4ED5-45C8-8138-683101B207C2}" srcOrd="0" destOrd="0" parTransId="{BD82F332-EC07-4E19-9698-33807292FD33}" sibTransId="{73ED4264-4CF8-47BB-9FC1-06C8BDC4B5DB}"/>
    <dgm:cxn modelId="{6E2CEDF3-9E41-4FE7-9DA4-72167CCB3F10}" type="presOf" srcId="{A3A3E537-3C30-42B8-AD18-8C342860ED96}" destId="{4C6EFE80-954B-4FA1-9B26-19ED4D348691}" srcOrd="0" destOrd="0" presId="urn:microsoft.com/office/officeart/2005/8/layout/hierarchy6"/>
    <dgm:cxn modelId="{1C484AF7-126A-44CE-90CC-3FB3596C7BAC}" srcId="{33B0498D-0E68-4567-96D5-81DDAB90E641}" destId="{DD4DF09E-F3F5-4A32-AE61-8EB376BB685D}" srcOrd="0" destOrd="0" parTransId="{0CD9C210-B22B-4192-9E7F-5161515F2A8E}" sibTransId="{3EE4A42B-947B-4EFC-A2C2-DC0FD3C454B1}"/>
    <dgm:cxn modelId="{6E1F2445-7C14-4054-AB37-5D3C1CAC0713}" type="presParOf" srcId="{1E1C1CDB-D326-4B41-B5D3-259B87C12785}" destId="{643C9C86-EFF8-4375-9609-E9D1BC19EBC7}" srcOrd="0" destOrd="0" presId="urn:microsoft.com/office/officeart/2005/8/layout/hierarchy6"/>
    <dgm:cxn modelId="{3D6F870C-4EB1-40F3-968A-C6C61B583517}" type="presParOf" srcId="{643C9C86-EFF8-4375-9609-E9D1BC19EBC7}" destId="{4CC5E37E-4FB4-4536-B9DC-D51F6240A835}" srcOrd="0" destOrd="0" presId="urn:microsoft.com/office/officeart/2005/8/layout/hierarchy6"/>
    <dgm:cxn modelId="{B219400F-998F-4209-BDC4-6031F6C0E274}" type="presParOf" srcId="{4CC5E37E-4FB4-4536-B9DC-D51F6240A835}" destId="{AAE366E5-265C-4922-8943-437081364FD7}" srcOrd="0" destOrd="0" presId="urn:microsoft.com/office/officeart/2005/8/layout/hierarchy6"/>
    <dgm:cxn modelId="{1EC565DA-61E2-44DE-9F1F-3F17E253AB78}" type="presParOf" srcId="{AAE366E5-265C-4922-8943-437081364FD7}" destId="{960E147F-6163-489F-B004-70B44D257A3E}" srcOrd="0" destOrd="0" presId="urn:microsoft.com/office/officeart/2005/8/layout/hierarchy6"/>
    <dgm:cxn modelId="{AC1F014D-771A-443D-BA37-9B8E48EA62E8}" type="presParOf" srcId="{AAE366E5-265C-4922-8943-437081364FD7}" destId="{35A1FDD9-C57E-4ADB-ABA7-05583DF55F9C}" srcOrd="1" destOrd="0" presId="urn:microsoft.com/office/officeart/2005/8/layout/hierarchy6"/>
    <dgm:cxn modelId="{7CF342A2-EB73-4B24-B2E5-9FC139FF7D80}" type="presParOf" srcId="{35A1FDD9-C57E-4ADB-ABA7-05583DF55F9C}" destId="{C63C840F-7256-4EB5-874F-84C8473CC0B1}" srcOrd="0" destOrd="0" presId="urn:microsoft.com/office/officeart/2005/8/layout/hierarchy6"/>
    <dgm:cxn modelId="{2048B94B-AD76-419D-B25A-4347E1132765}" type="presParOf" srcId="{35A1FDD9-C57E-4ADB-ABA7-05583DF55F9C}" destId="{E3268E42-9F65-4252-9558-949B979C473B}" srcOrd="1" destOrd="0" presId="urn:microsoft.com/office/officeart/2005/8/layout/hierarchy6"/>
    <dgm:cxn modelId="{A4BC54B6-83A5-4141-8798-72F9733E0C53}" type="presParOf" srcId="{E3268E42-9F65-4252-9558-949B979C473B}" destId="{E47AD81F-4682-437A-B434-915AF8CFA994}" srcOrd="0" destOrd="0" presId="urn:microsoft.com/office/officeart/2005/8/layout/hierarchy6"/>
    <dgm:cxn modelId="{05F86CD2-C994-41F3-89C4-16E2B0865C4D}" type="presParOf" srcId="{E3268E42-9F65-4252-9558-949B979C473B}" destId="{6B26AA84-E1E0-407D-961B-DD13BFC54E87}" srcOrd="1" destOrd="0" presId="urn:microsoft.com/office/officeart/2005/8/layout/hierarchy6"/>
    <dgm:cxn modelId="{4DB3EB01-EE42-42E2-B3A2-8B62FA67B2A2}" type="presParOf" srcId="{6B26AA84-E1E0-407D-961B-DD13BFC54E87}" destId="{C0ED7495-5A3B-4153-B0A9-B77A20C59657}" srcOrd="0" destOrd="0" presId="urn:microsoft.com/office/officeart/2005/8/layout/hierarchy6"/>
    <dgm:cxn modelId="{36242584-B4DE-432E-935A-FD127E8AF536}" type="presParOf" srcId="{6B26AA84-E1E0-407D-961B-DD13BFC54E87}" destId="{34EB0517-C0C4-467B-A649-DDFFC6251769}" srcOrd="1" destOrd="0" presId="urn:microsoft.com/office/officeart/2005/8/layout/hierarchy6"/>
    <dgm:cxn modelId="{AA8CF867-538B-49DC-B938-55D1C08CAF7C}" type="presParOf" srcId="{34EB0517-C0C4-467B-A649-DDFFC6251769}" destId="{0E42196D-5513-4F81-B008-F859349BA6D9}" srcOrd="0" destOrd="0" presId="urn:microsoft.com/office/officeart/2005/8/layout/hierarchy6"/>
    <dgm:cxn modelId="{CA179C35-7A5D-4B68-8D5B-4925BA27C915}" type="presParOf" srcId="{34EB0517-C0C4-467B-A649-DDFFC6251769}" destId="{378FDAC1-AA3C-46FE-90F1-714EA106D54C}" srcOrd="1" destOrd="0" presId="urn:microsoft.com/office/officeart/2005/8/layout/hierarchy6"/>
    <dgm:cxn modelId="{2C688B46-1991-4758-8450-27C1B1A9CD54}" type="presParOf" srcId="{378FDAC1-AA3C-46FE-90F1-714EA106D54C}" destId="{5F203AC5-9D2C-405A-957C-164B2145F2CA}" srcOrd="0" destOrd="0" presId="urn:microsoft.com/office/officeart/2005/8/layout/hierarchy6"/>
    <dgm:cxn modelId="{27C4E49F-9DAE-4516-B7D5-2141AF7FE53C}" type="presParOf" srcId="{378FDAC1-AA3C-46FE-90F1-714EA106D54C}" destId="{CF3A727E-563C-4F5C-9E8B-0A45910536E1}" srcOrd="1" destOrd="0" presId="urn:microsoft.com/office/officeart/2005/8/layout/hierarchy6"/>
    <dgm:cxn modelId="{FBE7A1BA-0896-426A-8E08-A376FCB23346}" type="presParOf" srcId="{CF3A727E-563C-4F5C-9E8B-0A45910536E1}" destId="{8B8FA833-98AE-45CD-B488-DFD688BCC639}" srcOrd="0" destOrd="0" presId="urn:microsoft.com/office/officeart/2005/8/layout/hierarchy6"/>
    <dgm:cxn modelId="{A4926C17-9034-4235-8B31-1E50ECD9C84F}" type="presParOf" srcId="{CF3A727E-563C-4F5C-9E8B-0A45910536E1}" destId="{4B4EB5F6-2717-49DF-BA76-4E3FA106A23E}" srcOrd="1" destOrd="0" presId="urn:microsoft.com/office/officeart/2005/8/layout/hierarchy6"/>
    <dgm:cxn modelId="{C3536A37-32E4-4FB1-89D9-539E1E23C463}" type="presParOf" srcId="{4B4EB5F6-2717-49DF-BA76-4E3FA106A23E}" destId="{54B8F2B7-3D31-4726-84CC-3DD3E30431EC}" srcOrd="0" destOrd="0" presId="urn:microsoft.com/office/officeart/2005/8/layout/hierarchy6"/>
    <dgm:cxn modelId="{58BCDAB4-1CE5-433F-995C-1409F9E89C94}" type="presParOf" srcId="{4B4EB5F6-2717-49DF-BA76-4E3FA106A23E}" destId="{5FB5FA9A-284C-4525-B606-8764C5C4C923}" srcOrd="1" destOrd="0" presId="urn:microsoft.com/office/officeart/2005/8/layout/hierarchy6"/>
    <dgm:cxn modelId="{885B92CB-42A7-4A0B-8719-1F46D1D3736A}" type="presParOf" srcId="{5FB5FA9A-284C-4525-B606-8764C5C4C923}" destId="{E5F137EA-B810-4C28-85BD-468A3EB24E49}" srcOrd="0" destOrd="0" presId="urn:microsoft.com/office/officeart/2005/8/layout/hierarchy6"/>
    <dgm:cxn modelId="{46B97CBD-FA1B-4974-A5E7-B335502D35B0}" type="presParOf" srcId="{5FB5FA9A-284C-4525-B606-8764C5C4C923}" destId="{598779FE-A046-4055-8C88-277F1F09DF70}" srcOrd="1" destOrd="0" presId="urn:microsoft.com/office/officeart/2005/8/layout/hierarchy6"/>
    <dgm:cxn modelId="{E965F42A-9B31-4F7B-A16F-6C9C4ECDB184}" type="presParOf" srcId="{6B26AA84-E1E0-407D-961B-DD13BFC54E87}" destId="{DB39EF73-F962-4019-BCDC-191D9F9DEF14}" srcOrd="2" destOrd="0" presId="urn:microsoft.com/office/officeart/2005/8/layout/hierarchy6"/>
    <dgm:cxn modelId="{ED693850-B067-4E15-9A10-5B4341551409}" type="presParOf" srcId="{6B26AA84-E1E0-407D-961B-DD13BFC54E87}" destId="{FB8AF958-B8B5-4B4A-9089-0B45894446BB}" srcOrd="3" destOrd="0" presId="urn:microsoft.com/office/officeart/2005/8/layout/hierarchy6"/>
    <dgm:cxn modelId="{F00DD65E-905C-4EBF-AAEB-457CC7BB6F03}" type="presParOf" srcId="{FB8AF958-B8B5-4B4A-9089-0B45894446BB}" destId="{A3CE173E-7538-431A-A771-850FCCBAB72F}" srcOrd="0" destOrd="0" presId="urn:microsoft.com/office/officeart/2005/8/layout/hierarchy6"/>
    <dgm:cxn modelId="{B09B9A49-18C1-41EE-AB5D-4F70D33E7F78}" type="presParOf" srcId="{FB8AF958-B8B5-4B4A-9089-0B45894446BB}" destId="{E2C95ABC-FE43-4652-8B93-467B6574CC02}" srcOrd="1" destOrd="0" presId="urn:microsoft.com/office/officeart/2005/8/layout/hierarchy6"/>
    <dgm:cxn modelId="{29EA4456-E959-44A8-A63F-E4BD934B6702}" type="presParOf" srcId="{E2C95ABC-FE43-4652-8B93-467B6574CC02}" destId="{23181496-33DA-4C62-9540-7A8CAB4F5577}" srcOrd="0" destOrd="0" presId="urn:microsoft.com/office/officeart/2005/8/layout/hierarchy6"/>
    <dgm:cxn modelId="{C22A0ABF-C8B0-4A60-B104-AD1E192275B8}" type="presParOf" srcId="{E2C95ABC-FE43-4652-8B93-467B6574CC02}" destId="{45F0287A-91A8-4A72-9567-3B79B6DAEDF1}" srcOrd="1" destOrd="0" presId="urn:microsoft.com/office/officeart/2005/8/layout/hierarchy6"/>
    <dgm:cxn modelId="{E9D8FDC2-073B-48E0-8C5E-61C089C2BF7A}" type="presParOf" srcId="{45F0287A-91A8-4A72-9567-3B79B6DAEDF1}" destId="{3BD8B656-2652-4377-B27C-C45D2B24CB8C}" srcOrd="0" destOrd="0" presId="urn:microsoft.com/office/officeart/2005/8/layout/hierarchy6"/>
    <dgm:cxn modelId="{53FDD2E4-6F30-4ACB-836E-C91CE9D6D41C}" type="presParOf" srcId="{45F0287A-91A8-4A72-9567-3B79B6DAEDF1}" destId="{9531F35E-93A7-4B17-9E9B-227020DED9F0}" srcOrd="1" destOrd="0" presId="urn:microsoft.com/office/officeart/2005/8/layout/hierarchy6"/>
    <dgm:cxn modelId="{F8AD632D-B6AD-4F41-85A6-436F3A62A172}" type="presParOf" srcId="{9531F35E-93A7-4B17-9E9B-227020DED9F0}" destId="{675F3369-BB3C-42CE-9F44-F80A943A7630}" srcOrd="0" destOrd="0" presId="urn:microsoft.com/office/officeart/2005/8/layout/hierarchy6"/>
    <dgm:cxn modelId="{CE4B2BBC-B719-4D1D-B3A8-E3DF22C63E1A}" type="presParOf" srcId="{9531F35E-93A7-4B17-9E9B-227020DED9F0}" destId="{588CE278-DAA8-4623-91DA-5EB2F525F406}" srcOrd="1" destOrd="0" presId="urn:microsoft.com/office/officeart/2005/8/layout/hierarchy6"/>
    <dgm:cxn modelId="{E0851865-E3A3-42AF-8B5D-2B5D54940F17}" type="presParOf" srcId="{588CE278-DAA8-4623-91DA-5EB2F525F406}" destId="{A70A1BB9-1A56-45D3-84D7-2FB4BE572816}" srcOrd="0" destOrd="0" presId="urn:microsoft.com/office/officeart/2005/8/layout/hierarchy6"/>
    <dgm:cxn modelId="{7DADF11A-5DF5-4DAB-A7D6-1F9C411C3E3D}" type="presParOf" srcId="{588CE278-DAA8-4623-91DA-5EB2F525F406}" destId="{DCE6FCE2-B819-454F-8ED6-3D6D7D0B9AFD}" srcOrd="1" destOrd="0" presId="urn:microsoft.com/office/officeart/2005/8/layout/hierarchy6"/>
    <dgm:cxn modelId="{9FD050BF-10C0-46E8-A151-58C22ED8EB88}" type="presParOf" srcId="{6B26AA84-E1E0-407D-961B-DD13BFC54E87}" destId="{C7E49B5C-4DB1-4996-9BC1-FDB49F979BCF}" srcOrd="4" destOrd="0" presId="urn:microsoft.com/office/officeart/2005/8/layout/hierarchy6"/>
    <dgm:cxn modelId="{FE1B5A41-0895-4199-8DF4-1E56CE42CC5C}" type="presParOf" srcId="{6B26AA84-E1E0-407D-961B-DD13BFC54E87}" destId="{4D6EBF51-4C85-4280-B7EA-D6E09C2A81FA}" srcOrd="5" destOrd="0" presId="urn:microsoft.com/office/officeart/2005/8/layout/hierarchy6"/>
    <dgm:cxn modelId="{D095F58B-A1FD-40C1-AEF3-D228DF881A64}" type="presParOf" srcId="{4D6EBF51-4C85-4280-B7EA-D6E09C2A81FA}" destId="{D504278E-587A-4F8D-9E91-C8B83AB1BDB9}" srcOrd="0" destOrd="0" presId="urn:microsoft.com/office/officeart/2005/8/layout/hierarchy6"/>
    <dgm:cxn modelId="{0230DA8E-3977-4A27-B9C6-D4DEDC8C65C5}" type="presParOf" srcId="{4D6EBF51-4C85-4280-B7EA-D6E09C2A81FA}" destId="{48E0720A-E78D-4B56-9036-73F88D502B77}" srcOrd="1" destOrd="0" presId="urn:microsoft.com/office/officeart/2005/8/layout/hierarchy6"/>
    <dgm:cxn modelId="{46FEE0BE-423F-40D8-8E94-8AED2379E760}" type="presParOf" srcId="{48E0720A-E78D-4B56-9036-73F88D502B77}" destId="{BBD2633D-85B8-423A-95B1-BDA27D774A6F}" srcOrd="0" destOrd="0" presId="urn:microsoft.com/office/officeart/2005/8/layout/hierarchy6"/>
    <dgm:cxn modelId="{5C450D72-9B84-4EC5-9840-2E6C9767B2E1}" type="presParOf" srcId="{48E0720A-E78D-4B56-9036-73F88D502B77}" destId="{17879C4E-B02D-40D8-8B13-6FBB9CB73494}" srcOrd="1" destOrd="0" presId="urn:microsoft.com/office/officeart/2005/8/layout/hierarchy6"/>
    <dgm:cxn modelId="{EAA9B35B-C9DB-4C03-98EC-622F50D99E66}" type="presParOf" srcId="{17879C4E-B02D-40D8-8B13-6FBB9CB73494}" destId="{E7C54695-181E-4AAD-9A21-F0CCB6D38F28}" srcOrd="0" destOrd="0" presId="urn:microsoft.com/office/officeart/2005/8/layout/hierarchy6"/>
    <dgm:cxn modelId="{B76FC7F0-2BA4-4A82-83B2-8661C4CECE4F}" type="presParOf" srcId="{17879C4E-B02D-40D8-8B13-6FBB9CB73494}" destId="{DFDA323A-2DFC-4A42-B06E-47D03C9783DE}" srcOrd="1" destOrd="0" presId="urn:microsoft.com/office/officeart/2005/8/layout/hierarchy6"/>
    <dgm:cxn modelId="{1F015B8E-98CD-45E8-85A1-B5CE10F8E088}" type="presParOf" srcId="{DFDA323A-2DFC-4A42-B06E-47D03C9783DE}" destId="{1C070950-5B4F-4B43-B201-91989ACB0746}" srcOrd="0" destOrd="0" presId="urn:microsoft.com/office/officeart/2005/8/layout/hierarchy6"/>
    <dgm:cxn modelId="{B8C018D7-5D95-4F37-ABDB-97D441EF464C}" type="presParOf" srcId="{DFDA323A-2DFC-4A42-B06E-47D03C9783DE}" destId="{8E3AA2DF-F9D2-4E9C-A7E6-1D3246427E11}" srcOrd="1" destOrd="0" presId="urn:microsoft.com/office/officeart/2005/8/layout/hierarchy6"/>
    <dgm:cxn modelId="{2C2ABEB4-F715-47EC-B84A-59B822D6E50B}" type="presParOf" srcId="{8E3AA2DF-F9D2-4E9C-A7E6-1D3246427E11}" destId="{08164E02-BEB3-4C08-B870-CFBE0A959D92}" srcOrd="0" destOrd="0" presId="urn:microsoft.com/office/officeart/2005/8/layout/hierarchy6"/>
    <dgm:cxn modelId="{617EAFB7-7DCE-45ED-B111-B1728442153A}" type="presParOf" srcId="{8E3AA2DF-F9D2-4E9C-A7E6-1D3246427E11}" destId="{05053E91-59A9-4889-8D57-DDFDA5E1AFD3}" srcOrd="1" destOrd="0" presId="urn:microsoft.com/office/officeart/2005/8/layout/hierarchy6"/>
    <dgm:cxn modelId="{A7DF0137-D9E9-4E75-9676-2C72C3CEFDBC}" type="presParOf" srcId="{6B26AA84-E1E0-407D-961B-DD13BFC54E87}" destId="{4AB6553D-CBDB-4AC5-8017-4A020E147286}" srcOrd="6" destOrd="0" presId="urn:microsoft.com/office/officeart/2005/8/layout/hierarchy6"/>
    <dgm:cxn modelId="{F491EFE4-F10A-4D65-B299-6CE625B87B1D}" type="presParOf" srcId="{6B26AA84-E1E0-407D-961B-DD13BFC54E87}" destId="{15A597E4-C523-47C3-BED7-D53D32E03059}" srcOrd="7" destOrd="0" presId="urn:microsoft.com/office/officeart/2005/8/layout/hierarchy6"/>
    <dgm:cxn modelId="{64A03AC2-5378-4502-AEEE-3A507BD9CD81}" type="presParOf" srcId="{15A597E4-C523-47C3-BED7-D53D32E03059}" destId="{6F7089D2-37B3-4F29-ABC2-F63EF8109A96}" srcOrd="0" destOrd="0" presId="urn:microsoft.com/office/officeart/2005/8/layout/hierarchy6"/>
    <dgm:cxn modelId="{C2A975E5-3968-477C-84B8-4A76455DA292}" type="presParOf" srcId="{15A597E4-C523-47C3-BED7-D53D32E03059}" destId="{EA0CE78A-61CC-4702-877A-C561243FDA2F}" srcOrd="1" destOrd="0" presId="urn:microsoft.com/office/officeart/2005/8/layout/hierarchy6"/>
    <dgm:cxn modelId="{A02EC3F3-D286-419C-A9E9-E6C32C8BA153}" type="presParOf" srcId="{EA0CE78A-61CC-4702-877A-C561243FDA2F}" destId="{BB9BF4E2-206C-495E-8870-182059986F94}" srcOrd="0" destOrd="0" presId="urn:microsoft.com/office/officeart/2005/8/layout/hierarchy6"/>
    <dgm:cxn modelId="{2C6EF731-73A9-4894-86DD-2943548ED33F}" type="presParOf" srcId="{EA0CE78A-61CC-4702-877A-C561243FDA2F}" destId="{1292858F-B5C2-46C0-B690-60C987501529}" srcOrd="1" destOrd="0" presId="urn:microsoft.com/office/officeart/2005/8/layout/hierarchy6"/>
    <dgm:cxn modelId="{CC7519FF-0689-4875-A526-0AA888F31C2B}" type="presParOf" srcId="{1292858F-B5C2-46C0-B690-60C987501529}" destId="{A83D9AB5-DD46-43DA-960B-34A45464F391}" srcOrd="0" destOrd="0" presId="urn:microsoft.com/office/officeart/2005/8/layout/hierarchy6"/>
    <dgm:cxn modelId="{83AA5245-B64E-4907-A8C9-2F118F7D5752}" type="presParOf" srcId="{1292858F-B5C2-46C0-B690-60C987501529}" destId="{0D43D606-9F3B-4E65-B11A-24F5480315FF}" srcOrd="1" destOrd="0" presId="urn:microsoft.com/office/officeart/2005/8/layout/hierarchy6"/>
    <dgm:cxn modelId="{425CEF27-C564-409C-BA33-24CA86471833}" type="presParOf" srcId="{0D43D606-9F3B-4E65-B11A-24F5480315FF}" destId="{B98F5309-3396-470D-ACC2-16D56E6C6D11}" srcOrd="0" destOrd="0" presId="urn:microsoft.com/office/officeart/2005/8/layout/hierarchy6"/>
    <dgm:cxn modelId="{55FCD66E-EE07-4B10-8118-D263E1B8C330}" type="presParOf" srcId="{0D43D606-9F3B-4E65-B11A-24F5480315FF}" destId="{6BB0F39F-FAE0-4519-A0F7-4ADA2647E76D}" srcOrd="1" destOrd="0" presId="urn:microsoft.com/office/officeart/2005/8/layout/hierarchy6"/>
    <dgm:cxn modelId="{7423C91D-09C7-4BFE-819C-FFF4E7D48068}" type="presParOf" srcId="{6BB0F39F-FAE0-4519-A0F7-4ADA2647E76D}" destId="{03C0A3D3-D98E-4C7C-961A-405080AA3F92}" srcOrd="0" destOrd="0" presId="urn:microsoft.com/office/officeart/2005/8/layout/hierarchy6"/>
    <dgm:cxn modelId="{A11A820D-C4A8-4DBC-BEBA-7C2FB83CEAA6}" type="presParOf" srcId="{6BB0F39F-FAE0-4519-A0F7-4ADA2647E76D}" destId="{1838AD18-242D-49AC-8118-A9D6039B72AC}" srcOrd="1" destOrd="0" presId="urn:microsoft.com/office/officeart/2005/8/layout/hierarchy6"/>
    <dgm:cxn modelId="{75E45367-1C51-41FB-A481-A060EECCBF14}" type="presParOf" srcId="{6B26AA84-E1E0-407D-961B-DD13BFC54E87}" destId="{4C6EFE80-954B-4FA1-9B26-19ED4D348691}" srcOrd="8" destOrd="0" presId="urn:microsoft.com/office/officeart/2005/8/layout/hierarchy6"/>
    <dgm:cxn modelId="{DE7596C8-02BE-4FCD-9AF4-22DEBEFF5C19}" type="presParOf" srcId="{6B26AA84-E1E0-407D-961B-DD13BFC54E87}" destId="{F23F6090-0E8B-46DE-8B51-4E6B97652EA4}" srcOrd="9" destOrd="0" presId="urn:microsoft.com/office/officeart/2005/8/layout/hierarchy6"/>
    <dgm:cxn modelId="{B54A339B-B6A7-4B3A-8716-3F4A7C9DD4A6}" type="presParOf" srcId="{F23F6090-0E8B-46DE-8B51-4E6B97652EA4}" destId="{F32FCD59-6A33-46D2-843A-CF4F77219114}" srcOrd="0" destOrd="0" presId="urn:microsoft.com/office/officeart/2005/8/layout/hierarchy6"/>
    <dgm:cxn modelId="{6D94772A-9A3E-4C9C-AE7D-621C9A362D53}" type="presParOf" srcId="{F23F6090-0E8B-46DE-8B51-4E6B97652EA4}" destId="{86B875F4-8733-462B-B7E2-0E04325E7C86}" srcOrd="1" destOrd="0" presId="urn:microsoft.com/office/officeart/2005/8/layout/hierarchy6"/>
    <dgm:cxn modelId="{85EA46BB-50BA-48DB-9141-C6D418A66A91}" type="presParOf" srcId="{86B875F4-8733-462B-B7E2-0E04325E7C86}" destId="{E1EEB696-F040-47F3-81DD-AE7C67EFC382}" srcOrd="0" destOrd="0" presId="urn:microsoft.com/office/officeart/2005/8/layout/hierarchy6"/>
    <dgm:cxn modelId="{4CD2EE55-608F-4FD7-B5A0-7745D4193B30}" type="presParOf" srcId="{86B875F4-8733-462B-B7E2-0E04325E7C86}" destId="{BB8D829E-BD28-45F9-902C-C2915E39B272}" srcOrd="1" destOrd="0" presId="urn:microsoft.com/office/officeart/2005/8/layout/hierarchy6"/>
    <dgm:cxn modelId="{F0C796E6-616F-4CBB-B11E-56FE92B958A6}" type="presParOf" srcId="{BB8D829E-BD28-45F9-902C-C2915E39B272}" destId="{68F0D966-BFBE-4FF3-A39A-3F3EAD18161E}" srcOrd="0" destOrd="0" presId="urn:microsoft.com/office/officeart/2005/8/layout/hierarchy6"/>
    <dgm:cxn modelId="{FC320BB1-2F71-41B2-8F57-A7D304F72FF4}" type="presParOf" srcId="{BB8D829E-BD28-45F9-902C-C2915E39B272}" destId="{8A85254F-22D0-4D69-BF2D-E61BA67683BE}" srcOrd="1" destOrd="0" presId="urn:microsoft.com/office/officeart/2005/8/layout/hierarchy6"/>
    <dgm:cxn modelId="{4B258473-865B-4D56-86E7-285D83B1C726}" type="presParOf" srcId="{8A85254F-22D0-4D69-BF2D-E61BA67683BE}" destId="{6B43373D-8564-414A-8C9E-0734F1AC1F04}" srcOrd="0" destOrd="0" presId="urn:microsoft.com/office/officeart/2005/8/layout/hierarchy6"/>
    <dgm:cxn modelId="{295D6F14-3C1A-49E0-AB4A-C38F0798F5AA}" type="presParOf" srcId="{8A85254F-22D0-4D69-BF2D-E61BA67683BE}" destId="{507117A2-ABB6-4B87-BE8D-1EE16DA0B5ED}" srcOrd="1" destOrd="0" presId="urn:microsoft.com/office/officeart/2005/8/layout/hierarchy6"/>
    <dgm:cxn modelId="{0933B078-7DD8-4E10-901C-982A81464C08}" type="presParOf" srcId="{507117A2-ABB6-4B87-BE8D-1EE16DA0B5ED}" destId="{CA816109-6B24-4BCA-B77E-2C6C715E0C3D}" srcOrd="0" destOrd="0" presId="urn:microsoft.com/office/officeart/2005/8/layout/hierarchy6"/>
    <dgm:cxn modelId="{E79CF4C7-57FE-465C-9C80-571750CA0800}" type="presParOf" srcId="{507117A2-ABB6-4B87-BE8D-1EE16DA0B5ED}" destId="{527647FC-7167-4EEE-8C4D-A36577CB6FAC}" srcOrd="1" destOrd="0" presId="urn:microsoft.com/office/officeart/2005/8/layout/hierarchy6"/>
    <dgm:cxn modelId="{52C5FBD1-44C9-4993-A42A-5FF91F091508}" type="presParOf" srcId="{1E1C1CDB-D326-4B41-B5D3-259B87C12785}" destId="{52D03259-390B-4D7E-8C8B-3CBDC413E01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753A33-A69C-446D-8953-A63FD9202FEA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3DF564-4ED5-45C8-8138-683101B207C2}">
      <dgm:prSet phldrT="[Text]"/>
      <dgm:spPr/>
      <dgm:t>
        <a:bodyPr/>
        <a:lstStyle/>
        <a:p>
          <a:r>
            <a:rPr lang="tr-TR" dirty="0" smtClean="0"/>
            <a:t>S4</a:t>
          </a:r>
          <a:endParaRPr lang="en-US" dirty="0"/>
        </a:p>
      </dgm:t>
    </dgm:pt>
    <dgm:pt modelId="{BD82F332-EC07-4E19-9698-33807292FD33}" type="parTrans" cxnId="{585190D1-4507-4A99-A5BB-343FF2A62218}">
      <dgm:prSet/>
      <dgm:spPr/>
      <dgm:t>
        <a:bodyPr/>
        <a:lstStyle/>
        <a:p>
          <a:endParaRPr lang="en-US"/>
        </a:p>
      </dgm:t>
    </dgm:pt>
    <dgm:pt modelId="{73ED4264-4CF8-47BB-9FC1-06C8BDC4B5DB}" type="sibTrans" cxnId="{585190D1-4507-4A99-A5BB-343FF2A62218}">
      <dgm:prSet/>
      <dgm:spPr/>
      <dgm:t>
        <a:bodyPr/>
        <a:lstStyle/>
        <a:p>
          <a:endParaRPr lang="en-US" dirty="0"/>
        </a:p>
      </dgm:t>
    </dgm:pt>
    <dgm:pt modelId="{8888E162-7145-40FF-94DF-320D05198F08}">
      <dgm:prSet phldrT="[Text]"/>
      <dgm:spPr/>
      <dgm:t>
        <a:bodyPr/>
        <a:lstStyle/>
        <a:p>
          <a:r>
            <a:rPr lang="tr-TR" dirty="0" smtClean="0"/>
            <a:t>S3</a:t>
          </a:r>
          <a:endParaRPr lang="en-US" dirty="0"/>
        </a:p>
      </dgm:t>
    </dgm:pt>
    <dgm:pt modelId="{CAD4AA70-ACA2-4FDD-9318-BAFDABB3096E}" type="parTrans" cxnId="{6EB6D8A0-52E5-47E7-848C-B2AA9716F24E}">
      <dgm:prSet/>
      <dgm:spPr/>
      <dgm:t>
        <a:bodyPr/>
        <a:lstStyle/>
        <a:p>
          <a:endParaRPr lang="en-US"/>
        </a:p>
      </dgm:t>
    </dgm:pt>
    <dgm:pt modelId="{FBEFBBD3-9CA0-4CAD-A7C7-9EC04859483B}" type="sibTrans" cxnId="{6EB6D8A0-52E5-47E7-848C-B2AA9716F24E}">
      <dgm:prSet/>
      <dgm:spPr/>
      <dgm:t>
        <a:bodyPr/>
        <a:lstStyle/>
        <a:p>
          <a:endParaRPr lang="en-US"/>
        </a:p>
      </dgm:t>
    </dgm:pt>
    <dgm:pt modelId="{E5B6B0F6-6149-4466-9631-8EFEECC0695E}">
      <dgm:prSet phldrT="[Text]"/>
      <dgm:spPr/>
      <dgm:t>
        <a:bodyPr/>
        <a:lstStyle/>
        <a:p>
          <a:r>
            <a:rPr lang="tr-TR" dirty="0" smtClean="0"/>
            <a:t>S2</a:t>
          </a:r>
          <a:endParaRPr lang="en-US" dirty="0"/>
        </a:p>
      </dgm:t>
    </dgm:pt>
    <dgm:pt modelId="{0E2796D3-BBE6-4EBB-B5FE-5D2BF45CE13E}" type="parTrans" cxnId="{DCED1F65-8A19-4286-9057-8107B79CC695}">
      <dgm:prSet/>
      <dgm:spPr/>
      <dgm:t>
        <a:bodyPr/>
        <a:lstStyle/>
        <a:p>
          <a:endParaRPr lang="en-US"/>
        </a:p>
      </dgm:t>
    </dgm:pt>
    <dgm:pt modelId="{08BB5F78-5965-4F07-8F1B-F4C870050E41}" type="sibTrans" cxnId="{DCED1F65-8A19-4286-9057-8107B79CC695}">
      <dgm:prSet/>
      <dgm:spPr/>
      <dgm:t>
        <a:bodyPr/>
        <a:lstStyle/>
        <a:p>
          <a:endParaRPr lang="en-US"/>
        </a:p>
      </dgm:t>
    </dgm:pt>
    <dgm:pt modelId="{5F90EFCB-3BA3-434A-82D4-A621CC02FCF7}">
      <dgm:prSet phldrT="[Text]"/>
      <dgm:spPr/>
      <dgm:t>
        <a:bodyPr/>
        <a:lstStyle/>
        <a:p>
          <a:r>
            <a:rPr lang="tr-TR" dirty="0" smtClean="0"/>
            <a:t>S1</a:t>
          </a:r>
          <a:endParaRPr lang="en-US" dirty="0"/>
        </a:p>
      </dgm:t>
    </dgm:pt>
    <dgm:pt modelId="{81BF8762-D639-4D02-A01F-CA82A0B17A96}" type="parTrans" cxnId="{BF1F4A43-B311-4859-9E28-8E7E14E4BE92}">
      <dgm:prSet/>
      <dgm:spPr/>
      <dgm:t>
        <a:bodyPr/>
        <a:lstStyle/>
        <a:p>
          <a:endParaRPr lang="en-US"/>
        </a:p>
      </dgm:t>
    </dgm:pt>
    <dgm:pt modelId="{B6C55F44-14BD-4121-9E95-7E4919FA6F5D}" type="sibTrans" cxnId="{BF1F4A43-B311-4859-9E28-8E7E14E4BE92}">
      <dgm:prSet/>
      <dgm:spPr/>
      <dgm:t>
        <a:bodyPr/>
        <a:lstStyle/>
        <a:p>
          <a:endParaRPr lang="en-US"/>
        </a:p>
      </dgm:t>
    </dgm:pt>
    <dgm:pt modelId="{FDD45837-E1FB-4CE8-A986-C9368878E829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020E86D3-0E5A-4867-9DA5-71AB8FB5F8D0}" type="parTrans" cxnId="{A39AA614-1D3F-4FB8-B9F2-2F713BD8E487}">
      <dgm:prSet/>
      <dgm:spPr/>
      <dgm:t>
        <a:bodyPr/>
        <a:lstStyle/>
        <a:p>
          <a:endParaRPr lang="en-US"/>
        </a:p>
      </dgm:t>
    </dgm:pt>
    <dgm:pt modelId="{011E0586-8CB8-4CF3-A5B2-1A0E817A912D}" type="sibTrans" cxnId="{A39AA614-1D3F-4FB8-B9F2-2F713BD8E487}">
      <dgm:prSet/>
      <dgm:spPr/>
      <dgm:t>
        <a:bodyPr/>
        <a:lstStyle/>
        <a:p>
          <a:endParaRPr lang="en-US"/>
        </a:p>
      </dgm:t>
    </dgm:pt>
    <dgm:pt modelId="{7AED850C-9C92-4D5A-930B-D9BC4B86F854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DFDEDFB7-2657-43E9-B40B-EF39D484CD7C}" type="parTrans" cxnId="{AD6EF616-377E-4C58-92D6-1366D8A4A680}">
      <dgm:prSet/>
      <dgm:spPr/>
      <dgm:t>
        <a:bodyPr/>
        <a:lstStyle/>
        <a:p>
          <a:endParaRPr lang="en-US"/>
        </a:p>
      </dgm:t>
    </dgm:pt>
    <dgm:pt modelId="{739C4D24-C43F-401C-A0A1-7EDDF51BB5CE}" type="sibTrans" cxnId="{AD6EF616-377E-4C58-92D6-1366D8A4A680}">
      <dgm:prSet/>
      <dgm:spPr/>
      <dgm:t>
        <a:bodyPr/>
        <a:lstStyle/>
        <a:p>
          <a:endParaRPr lang="en-US"/>
        </a:p>
      </dgm:t>
    </dgm:pt>
    <dgm:pt modelId="{A7101E60-F4CB-45F3-A030-9AC8563CB9A6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1DF3436B-E186-452D-B791-1CF2EAFA5E38}" type="parTrans" cxnId="{EB66480B-8623-4BC4-9BEF-6862FD416FCE}">
      <dgm:prSet/>
      <dgm:spPr/>
      <dgm:t>
        <a:bodyPr/>
        <a:lstStyle/>
        <a:p>
          <a:endParaRPr lang="en-US"/>
        </a:p>
      </dgm:t>
    </dgm:pt>
    <dgm:pt modelId="{9AA66E69-6019-4CA9-9E84-726926BA1680}" type="sibTrans" cxnId="{EB66480B-8623-4BC4-9BEF-6862FD416FCE}">
      <dgm:prSet/>
      <dgm:spPr/>
      <dgm:t>
        <a:bodyPr/>
        <a:lstStyle/>
        <a:p>
          <a:endParaRPr lang="en-US"/>
        </a:p>
      </dgm:t>
    </dgm:pt>
    <dgm:pt modelId="{B82A9903-5CC3-46FA-B070-372B3C6BC8A0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6B05CFC3-7C51-4299-84BE-1314EB33BE46}" type="parTrans" cxnId="{16B62E62-8953-4838-A2AA-B04F4DB315BF}">
      <dgm:prSet/>
      <dgm:spPr/>
      <dgm:t>
        <a:bodyPr/>
        <a:lstStyle/>
        <a:p>
          <a:endParaRPr lang="en-US"/>
        </a:p>
      </dgm:t>
    </dgm:pt>
    <dgm:pt modelId="{2111FDF3-C501-4233-AD30-6FED45169B02}" type="sibTrans" cxnId="{16B62E62-8953-4838-A2AA-B04F4DB315BF}">
      <dgm:prSet/>
      <dgm:spPr/>
      <dgm:t>
        <a:bodyPr/>
        <a:lstStyle/>
        <a:p>
          <a:endParaRPr lang="en-US"/>
        </a:p>
      </dgm:t>
    </dgm:pt>
    <dgm:pt modelId="{33B0498D-0E68-4567-96D5-81DDAB90E641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9F5B7E2E-17AC-4EC1-9523-A48408A64E64}" type="parTrans" cxnId="{3BB32BD1-F068-469F-9B42-F5E9D94C8423}">
      <dgm:prSet/>
      <dgm:spPr/>
      <dgm:t>
        <a:bodyPr/>
        <a:lstStyle/>
        <a:p>
          <a:endParaRPr lang="en-US"/>
        </a:p>
      </dgm:t>
    </dgm:pt>
    <dgm:pt modelId="{6F6DBB08-77ED-4B08-90D4-A77D6B2B3B0D}" type="sibTrans" cxnId="{3BB32BD1-F068-469F-9B42-F5E9D94C8423}">
      <dgm:prSet/>
      <dgm:spPr/>
      <dgm:t>
        <a:bodyPr/>
        <a:lstStyle/>
        <a:p>
          <a:endParaRPr lang="en-US"/>
        </a:p>
      </dgm:t>
    </dgm:pt>
    <dgm:pt modelId="{DD4DF09E-F3F5-4A32-AE61-8EB376BB685D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0CD9C210-B22B-4192-9E7F-5161515F2A8E}" type="parTrans" cxnId="{1C484AF7-126A-44CE-90CC-3FB3596C7BAC}">
      <dgm:prSet/>
      <dgm:spPr/>
      <dgm:t>
        <a:bodyPr/>
        <a:lstStyle/>
        <a:p>
          <a:endParaRPr lang="en-US"/>
        </a:p>
      </dgm:t>
    </dgm:pt>
    <dgm:pt modelId="{3EE4A42B-947B-4EFC-A2C2-DC0FD3C454B1}" type="sibTrans" cxnId="{1C484AF7-126A-44CE-90CC-3FB3596C7BAC}">
      <dgm:prSet/>
      <dgm:spPr/>
      <dgm:t>
        <a:bodyPr/>
        <a:lstStyle/>
        <a:p>
          <a:endParaRPr lang="en-US"/>
        </a:p>
      </dgm:t>
    </dgm:pt>
    <dgm:pt modelId="{B9F2404C-5DAA-4AC5-9DA6-78582EEBAC64}">
      <dgm:prSet phldrT="[Text]"/>
      <dgm:spPr/>
      <dgm:t>
        <a:bodyPr/>
        <a:lstStyle/>
        <a:p>
          <a:r>
            <a:rPr lang="tr-TR" dirty="0" smtClean="0"/>
            <a:t>S2</a:t>
          </a:r>
        </a:p>
      </dgm:t>
    </dgm:pt>
    <dgm:pt modelId="{A3A3E537-3C30-42B8-AD18-8C342860ED96}" type="parTrans" cxnId="{79146BE3-8E9C-45E4-9EFD-EB13EA512EF4}">
      <dgm:prSet/>
      <dgm:spPr/>
      <dgm:t>
        <a:bodyPr/>
        <a:lstStyle/>
        <a:p>
          <a:endParaRPr lang="en-US"/>
        </a:p>
      </dgm:t>
    </dgm:pt>
    <dgm:pt modelId="{C8FA2D55-40EC-442C-A80A-5B4C70BCE401}" type="sibTrans" cxnId="{79146BE3-8E9C-45E4-9EFD-EB13EA512EF4}">
      <dgm:prSet/>
      <dgm:spPr/>
      <dgm:t>
        <a:bodyPr/>
        <a:lstStyle/>
        <a:p>
          <a:endParaRPr lang="en-US"/>
        </a:p>
      </dgm:t>
    </dgm:pt>
    <dgm:pt modelId="{D177A48B-856D-4BE4-B640-2C990AB2DC4C}">
      <dgm:prSet phldrT="[Text]"/>
      <dgm:spPr/>
      <dgm:t>
        <a:bodyPr/>
        <a:lstStyle/>
        <a:p>
          <a:r>
            <a:rPr lang="tr-TR" dirty="0" smtClean="0"/>
            <a:t>S1</a:t>
          </a:r>
        </a:p>
      </dgm:t>
    </dgm:pt>
    <dgm:pt modelId="{A39782A2-A6E1-427B-92C7-8B1FCF833C1D}" type="parTrans" cxnId="{4BCDE4D1-A54C-40D7-BC3B-3B0C7FA91274}">
      <dgm:prSet/>
      <dgm:spPr/>
      <dgm:t>
        <a:bodyPr/>
        <a:lstStyle/>
        <a:p>
          <a:endParaRPr lang="en-US"/>
        </a:p>
      </dgm:t>
    </dgm:pt>
    <dgm:pt modelId="{6FF73D24-F1DE-4CD4-A86B-BAEC2132B6E5}" type="sibTrans" cxnId="{4BCDE4D1-A54C-40D7-BC3B-3B0C7FA91274}">
      <dgm:prSet/>
      <dgm:spPr/>
      <dgm:t>
        <a:bodyPr/>
        <a:lstStyle/>
        <a:p>
          <a:endParaRPr lang="en-US"/>
        </a:p>
      </dgm:t>
    </dgm:pt>
    <dgm:pt modelId="{DA734AF5-3350-4324-B1A0-54F417C5408E}">
      <dgm:prSet phldrT="[Text]"/>
      <dgm:spPr/>
      <dgm:t>
        <a:bodyPr/>
        <a:lstStyle/>
        <a:p>
          <a:r>
            <a:rPr lang="tr-TR" dirty="0" smtClean="0"/>
            <a:t>S0</a:t>
          </a:r>
          <a:endParaRPr lang="en-US" dirty="0"/>
        </a:p>
      </dgm:t>
    </dgm:pt>
    <dgm:pt modelId="{256E53E0-82CA-4706-9CF6-89055AA92ED9}" type="parTrans" cxnId="{57D29C8A-F5D7-4FC4-9FCD-5F7AE3E5EAEF}">
      <dgm:prSet/>
      <dgm:spPr/>
      <dgm:t>
        <a:bodyPr/>
        <a:lstStyle/>
        <a:p>
          <a:endParaRPr lang="en-US"/>
        </a:p>
      </dgm:t>
    </dgm:pt>
    <dgm:pt modelId="{6C5CE24B-7A6A-41A6-9D60-50108B89980B}" type="sibTrans" cxnId="{57D29C8A-F5D7-4FC4-9FCD-5F7AE3E5EAEF}">
      <dgm:prSet/>
      <dgm:spPr/>
      <dgm:t>
        <a:bodyPr/>
        <a:lstStyle/>
        <a:p>
          <a:endParaRPr lang="en-US"/>
        </a:p>
      </dgm:t>
    </dgm:pt>
    <dgm:pt modelId="{F431C861-EAED-4CAF-A202-14C2F44D7CC9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2100FB9B-2F44-430F-9F3C-C4EBEA891167}" type="parTrans" cxnId="{42A9EFBD-08C0-48CA-BB74-BC1F96365A19}">
      <dgm:prSet/>
      <dgm:spPr/>
      <dgm:t>
        <a:bodyPr/>
        <a:lstStyle/>
        <a:p>
          <a:endParaRPr lang="en-US"/>
        </a:p>
      </dgm:t>
    </dgm:pt>
    <dgm:pt modelId="{0B39B552-D3DE-4F15-A5A0-2ACEB4506241}" type="sibTrans" cxnId="{42A9EFBD-08C0-48CA-BB74-BC1F96365A19}">
      <dgm:prSet/>
      <dgm:spPr/>
      <dgm:t>
        <a:bodyPr/>
        <a:lstStyle/>
        <a:p>
          <a:endParaRPr lang="en-US"/>
        </a:p>
      </dgm:t>
    </dgm:pt>
    <dgm:pt modelId="{A705C023-D3E8-4D79-A236-B57C1D1D05B7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34D361AC-9DB1-44CC-9CE7-4F5614A4D446}" type="parTrans" cxnId="{F36BEC36-6EF9-4AA6-A81D-4334D6419A96}">
      <dgm:prSet/>
      <dgm:spPr/>
      <dgm:t>
        <a:bodyPr/>
        <a:lstStyle/>
        <a:p>
          <a:endParaRPr lang="en-US"/>
        </a:p>
      </dgm:t>
    </dgm:pt>
    <dgm:pt modelId="{E50174F5-CC43-4B3B-929C-3A6AA2B8CD77}" type="sibTrans" cxnId="{F36BEC36-6EF9-4AA6-A81D-4334D6419A96}">
      <dgm:prSet/>
      <dgm:spPr/>
      <dgm:t>
        <a:bodyPr/>
        <a:lstStyle/>
        <a:p>
          <a:endParaRPr lang="en-US"/>
        </a:p>
      </dgm:t>
    </dgm:pt>
    <dgm:pt modelId="{54303D8B-E127-41E2-AC48-7D38D8CF6629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B0F961C3-86B9-47B0-B53C-E817216BE041}" type="parTrans" cxnId="{AD76EBE0-1D38-4EB8-A3F9-27E4E024CB52}">
      <dgm:prSet/>
      <dgm:spPr/>
      <dgm:t>
        <a:bodyPr/>
        <a:lstStyle/>
        <a:p>
          <a:endParaRPr lang="en-US"/>
        </a:p>
      </dgm:t>
    </dgm:pt>
    <dgm:pt modelId="{454D4311-97D9-4403-820D-A67BC6B99F21}" type="sibTrans" cxnId="{AD76EBE0-1D38-4EB8-A3F9-27E4E024CB52}">
      <dgm:prSet/>
      <dgm:spPr/>
      <dgm:t>
        <a:bodyPr/>
        <a:lstStyle/>
        <a:p>
          <a:endParaRPr lang="en-US"/>
        </a:p>
      </dgm:t>
    </dgm:pt>
    <dgm:pt modelId="{3EA02484-3C7A-4EBA-B909-85A12BDA3D61}">
      <dgm:prSet phldrT="[Text]"/>
      <dgm:spPr/>
      <dgm:t>
        <a:bodyPr/>
        <a:lstStyle/>
        <a:p>
          <a:r>
            <a:rPr lang="tr-TR" dirty="0" smtClean="0"/>
            <a:t>S0</a:t>
          </a:r>
        </a:p>
      </dgm:t>
    </dgm:pt>
    <dgm:pt modelId="{775379AD-B07E-458D-8651-CAA3608E5DC3}" type="parTrans" cxnId="{4DE98866-B301-467B-AEE9-89D0CA82E8DE}">
      <dgm:prSet/>
      <dgm:spPr/>
      <dgm:t>
        <a:bodyPr/>
        <a:lstStyle/>
        <a:p>
          <a:endParaRPr lang="en-US"/>
        </a:p>
      </dgm:t>
    </dgm:pt>
    <dgm:pt modelId="{2751B7C0-97C0-479C-8407-E2B439D6F9AE}" type="sibTrans" cxnId="{4DE98866-B301-467B-AEE9-89D0CA82E8DE}">
      <dgm:prSet/>
      <dgm:spPr/>
      <dgm:t>
        <a:bodyPr/>
        <a:lstStyle/>
        <a:p>
          <a:endParaRPr lang="en-US"/>
        </a:p>
      </dgm:t>
    </dgm:pt>
    <dgm:pt modelId="{1E1C1CDB-D326-4B41-B5D3-259B87C12785}" type="pres">
      <dgm:prSet presAssocID="{1D753A33-A69C-446D-8953-A63FD9202FE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643C9C86-EFF8-4375-9609-E9D1BC19EBC7}" type="pres">
      <dgm:prSet presAssocID="{1D753A33-A69C-446D-8953-A63FD9202FEA}" presName="hierFlow" presStyleCnt="0"/>
      <dgm:spPr/>
    </dgm:pt>
    <dgm:pt modelId="{4CC5E37E-4FB4-4536-B9DC-D51F6240A835}" type="pres">
      <dgm:prSet presAssocID="{1D753A33-A69C-446D-8953-A63FD9202FE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AE366E5-265C-4922-8943-437081364FD7}" type="pres">
      <dgm:prSet presAssocID="{3F3DF564-4ED5-45C8-8138-683101B207C2}" presName="Name14" presStyleCnt="0"/>
      <dgm:spPr/>
    </dgm:pt>
    <dgm:pt modelId="{960E147F-6163-489F-B004-70B44D257A3E}" type="pres">
      <dgm:prSet presAssocID="{3F3DF564-4ED5-45C8-8138-683101B207C2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5A1FDD9-C57E-4ADB-ABA7-05583DF55F9C}" type="pres">
      <dgm:prSet presAssocID="{3F3DF564-4ED5-45C8-8138-683101B207C2}" presName="hierChild2" presStyleCnt="0"/>
      <dgm:spPr/>
    </dgm:pt>
    <dgm:pt modelId="{C63C840F-7256-4EB5-874F-84C8473CC0B1}" type="pres">
      <dgm:prSet presAssocID="{CAD4AA70-ACA2-4FDD-9318-BAFDABB3096E}" presName="Name19" presStyleLbl="parChTrans1D2" presStyleIdx="0" presStyleCnt="1"/>
      <dgm:spPr/>
      <dgm:t>
        <a:bodyPr/>
        <a:lstStyle/>
        <a:p>
          <a:endParaRPr lang="tr-TR"/>
        </a:p>
      </dgm:t>
    </dgm:pt>
    <dgm:pt modelId="{E3268E42-9F65-4252-9558-949B979C473B}" type="pres">
      <dgm:prSet presAssocID="{8888E162-7145-40FF-94DF-320D05198F08}" presName="Name21" presStyleCnt="0"/>
      <dgm:spPr/>
    </dgm:pt>
    <dgm:pt modelId="{E47AD81F-4682-437A-B434-915AF8CFA994}" type="pres">
      <dgm:prSet presAssocID="{8888E162-7145-40FF-94DF-320D05198F08}" presName="level2Shape" presStyleLbl="node2" presStyleIdx="0" presStyleCnt="1"/>
      <dgm:spPr/>
      <dgm:t>
        <a:bodyPr/>
        <a:lstStyle/>
        <a:p>
          <a:endParaRPr lang="tr-TR"/>
        </a:p>
      </dgm:t>
    </dgm:pt>
    <dgm:pt modelId="{6B26AA84-E1E0-407D-961B-DD13BFC54E87}" type="pres">
      <dgm:prSet presAssocID="{8888E162-7145-40FF-94DF-320D05198F08}" presName="hierChild3" presStyleCnt="0"/>
      <dgm:spPr/>
    </dgm:pt>
    <dgm:pt modelId="{C0ED7495-5A3B-4153-B0A9-B77A20C59657}" type="pres">
      <dgm:prSet presAssocID="{0E2796D3-BBE6-4EBB-B5FE-5D2BF45CE13E}" presName="Name19" presStyleLbl="parChTrans1D3" presStyleIdx="0" presStyleCnt="5"/>
      <dgm:spPr/>
      <dgm:t>
        <a:bodyPr/>
        <a:lstStyle/>
        <a:p>
          <a:endParaRPr lang="tr-TR"/>
        </a:p>
      </dgm:t>
    </dgm:pt>
    <dgm:pt modelId="{34EB0517-C0C4-467B-A649-DDFFC6251769}" type="pres">
      <dgm:prSet presAssocID="{E5B6B0F6-6149-4466-9631-8EFEECC0695E}" presName="Name21" presStyleCnt="0"/>
      <dgm:spPr/>
    </dgm:pt>
    <dgm:pt modelId="{0E42196D-5513-4F81-B008-F859349BA6D9}" type="pres">
      <dgm:prSet presAssocID="{E5B6B0F6-6149-4466-9631-8EFEECC0695E}" presName="level2Shape" presStyleLbl="node3" presStyleIdx="0" presStyleCnt="5" custLinFactX="-49220" custLinFactNeighborX="-100000"/>
      <dgm:spPr/>
      <dgm:t>
        <a:bodyPr/>
        <a:lstStyle/>
        <a:p>
          <a:endParaRPr lang="tr-TR"/>
        </a:p>
      </dgm:t>
    </dgm:pt>
    <dgm:pt modelId="{378FDAC1-AA3C-46FE-90F1-714EA106D54C}" type="pres">
      <dgm:prSet presAssocID="{E5B6B0F6-6149-4466-9631-8EFEECC0695E}" presName="hierChild3" presStyleCnt="0"/>
      <dgm:spPr/>
    </dgm:pt>
    <dgm:pt modelId="{5F203AC5-9D2C-405A-957C-164B2145F2CA}" type="pres">
      <dgm:prSet presAssocID="{81BF8762-D639-4D02-A01F-CA82A0B17A96}" presName="Name19" presStyleLbl="parChTrans1D4" presStyleIdx="0" presStyleCnt="10"/>
      <dgm:spPr/>
      <dgm:t>
        <a:bodyPr/>
        <a:lstStyle/>
        <a:p>
          <a:endParaRPr lang="tr-TR"/>
        </a:p>
      </dgm:t>
    </dgm:pt>
    <dgm:pt modelId="{CF3A727E-563C-4F5C-9E8B-0A45910536E1}" type="pres">
      <dgm:prSet presAssocID="{5F90EFCB-3BA3-434A-82D4-A621CC02FCF7}" presName="Name21" presStyleCnt="0"/>
      <dgm:spPr/>
    </dgm:pt>
    <dgm:pt modelId="{8B8FA833-98AE-45CD-B488-DFD688BCC639}" type="pres">
      <dgm:prSet presAssocID="{5F90EFCB-3BA3-434A-82D4-A621CC02FCF7}" presName="level2Shape" presStyleLbl="node4" presStyleIdx="0" presStyleCnt="10" custLinFactX="-49220" custLinFactNeighborX="-100000"/>
      <dgm:spPr/>
      <dgm:t>
        <a:bodyPr/>
        <a:lstStyle/>
        <a:p>
          <a:endParaRPr lang="tr-TR"/>
        </a:p>
      </dgm:t>
    </dgm:pt>
    <dgm:pt modelId="{4B4EB5F6-2717-49DF-BA76-4E3FA106A23E}" type="pres">
      <dgm:prSet presAssocID="{5F90EFCB-3BA3-434A-82D4-A621CC02FCF7}" presName="hierChild3" presStyleCnt="0"/>
      <dgm:spPr/>
    </dgm:pt>
    <dgm:pt modelId="{54B8F2B7-3D31-4726-84CC-3DD3E30431EC}" type="pres">
      <dgm:prSet presAssocID="{256E53E0-82CA-4706-9CF6-89055AA92ED9}" presName="Name19" presStyleLbl="parChTrans1D4" presStyleIdx="1" presStyleCnt="10"/>
      <dgm:spPr/>
      <dgm:t>
        <a:bodyPr/>
        <a:lstStyle/>
        <a:p>
          <a:endParaRPr lang="tr-TR"/>
        </a:p>
      </dgm:t>
    </dgm:pt>
    <dgm:pt modelId="{5FB5FA9A-284C-4525-B606-8764C5C4C923}" type="pres">
      <dgm:prSet presAssocID="{DA734AF5-3350-4324-B1A0-54F417C5408E}" presName="Name21" presStyleCnt="0"/>
      <dgm:spPr/>
    </dgm:pt>
    <dgm:pt modelId="{E5F137EA-B810-4C28-85BD-468A3EB24E49}" type="pres">
      <dgm:prSet presAssocID="{DA734AF5-3350-4324-B1A0-54F417C5408E}" presName="level2Shape" presStyleLbl="node4" presStyleIdx="1" presStyleCnt="10" custLinFactX="-49220" custLinFactNeighborX="-100000"/>
      <dgm:spPr/>
      <dgm:t>
        <a:bodyPr/>
        <a:lstStyle/>
        <a:p>
          <a:endParaRPr lang="tr-TR"/>
        </a:p>
      </dgm:t>
    </dgm:pt>
    <dgm:pt modelId="{598779FE-A046-4055-8C88-277F1F09DF70}" type="pres">
      <dgm:prSet presAssocID="{DA734AF5-3350-4324-B1A0-54F417C5408E}" presName="hierChild3" presStyleCnt="0"/>
      <dgm:spPr/>
    </dgm:pt>
    <dgm:pt modelId="{DB39EF73-F962-4019-BCDC-191D9F9DEF14}" type="pres">
      <dgm:prSet presAssocID="{020E86D3-0E5A-4867-9DA5-71AB8FB5F8D0}" presName="Name19" presStyleLbl="parChTrans1D3" presStyleIdx="1" presStyleCnt="5"/>
      <dgm:spPr/>
      <dgm:t>
        <a:bodyPr/>
        <a:lstStyle/>
        <a:p>
          <a:endParaRPr lang="tr-TR"/>
        </a:p>
      </dgm:t>
    </dgm:pt>
    <dgm:pt modelId="{FB8AF958-B8B5-4B4A-9089-0B45894446BB}" type="pres">
      <dgm:prSet presAssocID="{FDD45837-E1FB-4CE8-A986-C9368878E829}" presName="Name21" presStyleCnt="0"/>
      <dgm:spPr/>
    </dgm:pt>
    <dgm:pt modelId="{A3CE173E-7538-431A-A771-850FCCBAB72F}" type="pres">
      <dgm:prSet presAssocID="{FDD45837-E1FB-4CE8-A986-C9368878E829}" presName="level2Shape" presStyleLbl="node3" presStyleIdx="1" presStyleCnt="5" custLinFactNeighborX="-74147"/>
      <dgm:spPr/>
      <dgm:t>
        <a:bodyPr/>
        <a:lstStyle/>
        <a:p>
          <a:endParaRPr lang="tr-TR"/>
        </a:p>
      </dgm:t>
    </dgm:pt>
    <dgm:pt modelId="{E2C95ABC-FE43-4652-8B93-467B6574CC02}" type="pres">
      <dgm:prSet presAssocID="{FDD45837-E1FB-4CE8-A986-C9368878E829}" presName="hierChild3" presStyleCnt="0"/>
      <dgm:spPr/>
    </dgm:pt>
    <dgm:pt modelId="{23181496-33DA-4C62-9540-7A8CAB4F5577}" type="pres">
      <dgm:prSet presAssocID="{DFDEDFB7-2657-43E9-B40B-EF39D484CD7C}" presName="Name19" presStyleLbl="parChTrans1D4" presStyleIdx="2" presStyleCnt="10"/>
      <dgm:spPr/>
      <dgm:t>
        <a:bodyPr/>
        <a:lstStyle/>
        <a:p>
          <a:endParaRPr lang="tr-TR"/>
        </a:p>
      </dgm:t>
    </dgm:pt>
    <dgm:pt modelId="{45F0287A-91A8-4A72-9567-3B79B6DAEDF1}" type="pres">
      <dgm:prSet presAssocID="{7AED850C-9C92-4D5A-930B-D9BC4B86F854}" presName="Name21" presStyleCnt="0"/>
      <dgm:spPr/>
    </dgm:pt>
    <dgm:pt modelId="{3BD8B656-2652-4377-B27C-C45D2B24CB8C}" type="pres">
      <dgm:prSet presAssocID="{7AED850C-9C92-4D5A-930B-D9BC4B86F854}" presName="level2Shape" presStyleLbl="node4" presStyleIdx="2" presStyleCnt="10" custLinFactNeighborX="-74147"/>
      <dgm:spPr/>
      <dgm:t>
        <a:bodyPr/>
        <a:lstStyle/>
        <a:p>
          <a:endParaRPr lang="tr-TR"/>
        </a:p>
      </dgm:t>
    </dgm:pt>
    <dgm:pt modelId="{9531F35E-93A7-4B17-9E9B-227020DED9F0}" type="pres">
      <dgm:prSet presAssocID="{7AED850C-9C92-4D5A-930B-D9BC4B86F854}" presName="hierChild3" presStyleCnt="0"/>
      <dgm:spPr/>
    </dgm:pt>
    <dgm:pt modelId="{675F3369-BB3C-42CE-9F44-F80A943A7630}" type="pres">
      <dgm:prSet presAssocID="{2100FB9B-2F44-430F-9F3C-C4EBEA891167}" presName="Name19" presStyleLbl="parChTrans1D4" presStyleIdx="3" presStyleCnt="10"/>
      <dgm:spPr/>
      <dgm:t>
        <a:bodyPr/>
        <a:lstStyle/>
        <a:p>
          <a:endParaRPr lang="tr-TR"/>
        </a:p>
      </dgm:t>
    </dgm:pt>
    <dgm:pt modelId="{588CE278-DAA8-4623-91DA-5EB2F525F406}" type="pres">
      <dgm:prSet presAssocID="{F431C861-EAED-4CAF-A202-14C2F44D7CC9}" presName="Name21" presStyleCnt="0"/>
      <dgm:spPr/>
    </dgm:pt>
    <dgm:pt modelId="{A70A1BB9-1A56-45D3-84D7-2FB4BE572816}" type="pres">
      <dgm:prSet presAssocID="{F431C861-EAED-4CAF-A202-14C2F44D7CC9}" presName="level2Shape" presStyleLbl="node4" presStyleIdx="3" presStyleCnt="10" custLinFactNeighborX="-74147"/>
      <dgm:spPr/>
      <dgm:t>
        <a:bodyPr/>
        <a:lstStyle/>
        <a:p>
          <a:endParaRPr lang="tr-TR"/>
        </a:p>
      </dgm:t>
    </dgm:pt>
    <dgm:pt modelId="{DCE6FCE2-B819-454F-8ED6-3D6D7D0B9AFD}" type="pres">
      <dgm:prSet presAssocID="{F431C861-EAED-4CAF-A202-14C2F44D7CC9}" presName="hierChild3" presStyleCnt="0"/>
      <dgm:spPr/>
    </dgm:pt>
    <dgm:pt modelId="{C7E49B5C-4DB1-4996-9BC1-FDB49F979BCF}" type="pres">
      <dgm:prSet presAssocID="{1DF3436B-E186-452D-B791-1CF2EAFA5E38}" presName="Name19" presStyleLbl="parChTrans1D3" presStyleIdx="2" presStyleCnt="5"/>
      <dgm:spPr/>
      <dgm:t>
        <a:bodyPr/>
        <a:lstStyle/>
        <a:p>
          <a:endParaRPr lang="tr-TR"/>
        </a:p>
      </dgm:t>
    </dgm:pt>
    <dgm:pt modelId="{4D6EBF51-4C85-4280-B7EA-D6E09C2A81FA}" type="pres">
      <dgm:prSet presAssocID="{A7101E60-F4CB-45F3-A030-9AC8563CB9A6}" presName="Name21" presStyleCnt="0"/>
      <dgm:spPr/>
    </dgm:pt>
    <dgm:pt modelId="{D504278E-587A-4F8D-9E91-C8B83AB1BDB9}" type="pres">
      <dgm:prSet presAssocID="{A7101E60-F4CB-45F3-A030-9AC8563CB9A6}" presName="level2Shape" presStyleLbl="node3" presStyleIdx="2" presStyleCnt="5"/>
      <dgm:spPr/>
      <dgm:t>
        <a:bodyPr/>
        <a:lstStyle/>
        <a:p>
          <a:endParaRPr lang="tr-TR"/>
        </a:p>
      </dgm:t>
    </dgm:pt>
    <dgm:pt modelId="{48E0720A-E78D-4B56-9036-73F88D502B77}" type="pres">
      <dgm:prSet presAssocID="{A7101E60-F4CB-45F3-A030-9AC8563CB9A6}" presName="hierChild3" presStyleCnt="0"/>
      <dgm:spPr/>
    </dgm:pt>
    <dgm:pt modelId="{BBD2633D-85B8-423A-95B1-BDA27D774A6F}" type="pres">
      <dgm:prSet presAssocID="{6B05CFC3-7C51-4299-84BE-1314EB33BE46}" presName="Name19" presStyleLbl="parChTrans1D4" presStyleIdx="4" presStyleCnt="10"/>
      <dgm:spPr/>
      <dgm:t>
        <a:bodyPr/>
        <a:lstStyle/>
        <a:p>
          <a:endParaRPr lang="tr-TR"/>
        </a:p>
      </dgm:t>
    </dgm:pt>
    <dgm:pt modelId="{17879C4E-B02D-40D8-8B13-6FBB9CB73494}" type="pres">
      <dgm:prSet presAssocID="{B82A9903-5CC3-46FA-B070-372B3C6BC8A0}" presName="Name21" presStyleCnt="0"/>
      <dgm:spPr/>
    </dgm:pt>
    <dgm:pt modelId="{E7C54695-181E-4AAD-9A21-F0CCB6D38F28}" type="pres">
      <dgm:prSet presAssocID="{B82A9903-5CC3-46FA-B070-372B3C6BC8A0}" presName="level2Shape" presStyleLbl="node4" presStyleIdx="4" presStyleCnt="10"/>
      <dgm:spPr/>
      <dgm:t>
        <a:bodyPr/>
        <a:lstStyle/>
        <a:p>
          <a:endParaRPr lang="tr-TR"/>
        </a:p>
      </dgm:t>
    </dgm:pt>
    <dgm:pt modelId="{DFDA323A-2DFC-4A42-B06E-47D03C9783DE}" type="pres">
      <dgm:prSet presAssocID="{B82A9903-5CC3-46FA-B070-372B3C6BC8A0}" presName="hierChild3" presStyleCnt="0"/>
      <dgm:spPr/>
    </dgm:pt>
    <dgm:pt modelId="{1C070950-5B4F-4B43-B201-91989ACB0746}" type="pres">
      <dgm:prSet presAssocID="{34D361AC-9DB1-44CC-9CE7-4F5614A4D446}" presName="Name19" presStyleLbl="parChTrans1D4" presStyleIdx="5" presStyleCnt="10"/>
      <dgm:spPr/>
      <dgm:t>
        <a:bodyPr/>
        <a:lstStyle/>
        <a:p>
          <a:endParaRPr lang="tr-TR"/>
        </a:p>
      </dgm:t>
    </dgm:pt>
    <dgm:pt modelId="{8E3AA2DF-F9D2-4E9C-A7E6-1D3246427E11}" type="pres">
      <dgm:prSet presAssocID="{A705C023-D3E8-4D79-A236-B57C1D1D05B7}" presName="Name21" presStyleCnt="0"/>
      <dgm:spPr/>
    </dgm:pt>
    <dgm:pt modelId="{08164E02-BEB3-4C08-B870-CFBE0A959D92}" type="pres">
      <dgm:prSet presAssocID="{A705C023-D3E8-4D79-A236-B57C1D1D05B7}" presName="level2Shape" presStyleLbl="node4" presStyleIdx="5" presStyleCnt="10"/>
      <dgm:spPr/>
      <dgm:t>
        <a:bodyPr/>
        <a:lstStyle/>
        <a:p>
          <a:endParaRPr lang="tr-TR"/>
        </a:p>
      </dgm:t>
    </dgm:pt>
    <dgm:pt modelId="{05053E91-59A9-4889-8D57-DDFDA5E1AFD3}" type="pres">
      <dgm:prSet presAssocID="{A705C023-D3E8-4D79-A236-B57C1D1D05B7}" presName="hierChild3" presStyleCnt="0"/>
      <dgm:spPr/>
    </dgm:pt>
    <dgm:pt modelId="{4AB6553D-CBDB-4AC5-8017-4A020E147286}" type="pres">
      <dgm:prSet presAssocID="{9F5B7E2E-17AC-4EC1-9523-A48408A64E64}" presName="Name19" presStyleLbl="parChTrans1D3" presStyleIdx="3" presStyleCnt="5"/>
      <dgm:spPr/>
      <dgm:t>
        <a:bodyPr/>
        <a:lstStyle/>
        <a:p>
          <a:endParaRPr lang="tr-TR"/>
        </a:p>
      </dgm:t>
    </dgm:pt>
    <dgm:pt modelId="{15A597E4-C523-47C3-BED7-D53D32E03059}" type="pres">
      <dgm:prSet presAssocID="{33B0498D-0E68-4567-96D5-81DDAB90E641}" presName="Name21" presStyleCnt="0"/>
      <dgm:spPr/>
    </dgm:pt>
    <dgm:pt modelId="{6F7089D2-37B3-4F29-ABC2-F63EF8109A96}" type="pres">
      <dgm:prSet presAssocID="{33B0498D-0E68-4567-96D5-81DDAB90E641}" presName="level2Shape" presStyleLbl="node3" presStyleIdx="3" presStyleCnt="5" custLinFactNeighborX="88049"/>
      <dgm:spPr/>
      <dgm:t>
        <a:bodyPr/>
        <a:lstStyle/>
        <a:p>
          <a:endParaRPr lang="en-US"/>
        </a:p>
      </dgm:t>
    </dgm:pt>
    <dgm:pt modelId="{EA0CE78A-61CC-4702-877A-C561243FDA2F}" type="pres">
      <dgm:prSet presAssocID="{33B0498D-0E68-4567-96D5-81DDAB90E641}" presName="hierChild3" presStyleCnt="0"/>
      <dgm:spPr/>
    </dgm:pt>
    <dgm:pt modelId="{BB9BF4E2-206C-495E-8870-182059986F94}" type="pres">
      <dgm:prSet presAssocID="{0CD9C210-B22B-4192-9E7F-5161515F2A8E}" presName="Name19" presStyleLbl="parChTrans1D4" presStyleIdx="6" presStyleCnt="10"/>
      <dgm:spPr/>
      <dgm:t>
        <a:bodyPr/>
        <a:lstStyle/>
        <a:p>
          <a:endParaRPr lang="tr-TR"/>
        </a:p>
      </dgm:t>
    </dgm:pt>
    <dgm:pt modelId="{1292858F-B5C2-46C0-B690-60C987501529}" type="pres">
      <dgm:prSet presAssocID="{DD4DF09E-F3F5-4A32-AE61-8EB376BB685D}" presName="Name21" presStyleCnt="0"/>
      <dgm:spPr/>
    </dgm:pt>
    <dgm:pt modelId="{A83D9AB5-DD46-43DA-960B-34A45464F391}" type="pres">
      <dgm:prSet presAssocID="{DD4DF09E-F3F5-4A32-AE61-8EB376BB685D}" presName="level2Shape" presStyleLbl="node4" presStyleIdx="6" presStyleCnt="10" custLinFactNeighborX="88049"/>
      <dgm:spPr/>
      <dgm:t>
        <a:bodyPr/>
        <a:lstStyle/>
        <a:p>
          <a:endParaRPr lang="tr-TR"/>
        </a:p>
      </dgm:t>
    </dgm:pt>
    <dgm:pt modelId="{0D43D606-9F3B-4E65-B11A-24F5480315FF}" type="pres">
      <dgm:prSet presAssocID="{DD4DF09E-F3F5-4A32-AE61-8EB376BB685D}" presName="hierChild3" presStyleCnt="0"/>
      <dgm:spPr/>
    </dgm:pt>
    <dgm:pt modelId="{B98F5309-3396-470D-ACC2-16D56E6C6D11}" type="pres">
      <dgm:prSet presAssocID="{B0F961C3-86B9-47B0-B53C-E817216BE041}" presName="Name19" presStyleLbl="parChTrans1D4" presStyleIdx="7" presStyleCnt="10"/>
      <dgm:spPr/>
      <dgm:t>
        <a:bodyPr/>
        <a:lstStyle/>
        <a:p>
          <a:endParaRPr lang="tr-TR"/>
        </a:p>
      </dgm:t>
    </dgm:pt>
    <dgm:pt modelId="{6BB0F39F-FAE0-4519-A0F7-4ADA2647E76D}" type="pres">
      <dgm:prSet presAssocID="{54303D8B-E127-41E2-AC48-7D38D8CF6629}" presName="Name21" presStyleCnt="0"/>
      <dgm:spPr/>
    </dgm:pt>
    <dgm:pt modelId="{03C0A3D3-D98E-4C7C-961A-405080AA3F92}" type="pres">
      <dgm:prSet presAssocID="{54303D8B-E127-41E2-AC48-7D38D8CF6629}" presName="level2Shape" presStyleLbl="node4" presStyleIdx="7" presStyleCnt="10" custLinFactNeighborX="88049"/>
      <dgm:spPr/>
      <dgm:t>
        <a:bodyPr/>
        <a:lstStyle/>
        <a:p>
          <a:endParaRPr lang="tr-TR"/>
        </a:p>
      </dgm:t>
    </dgm:pt>
    <dgm:pt modelId="{1838AD18-242D-49AC-8118-A9D6039B72AC}" type="pres">
      <dgm:prSet presAssocID="{54303D8B-E127-41E2-AC48-7D38D8CF6629}" presName="hierChild3" presStyleCnt="0"/>
      <dgm:spPr/>
    </dgm:pt>
    <dgm:pt modelId="{4C6EFE80-954B-4FA1-9B26-19ED4D348691}" type="pres">
      <dgm:prSet presAssocID="{A3A3E537-3C30-42B8-AD18-8C342860ED96}" presName="Name19" presStyleLbl="parChTrans1D3" presStyleIdx="4" presStyleCnt="5"/>
      <dgm:spPr/>
      <dgm:t>
        <a:bodyPr/>
        <a:lstStyle/>
        <a:p>
          <a:endParaRPr lang="tr-TR"/>
        </a:p>
      </dgm:t>
    </dgm:pt>
    <dgm:pt modelId="{F23F6090-0E8B-46DE-8B51-4E6B97652EA4}" type="pres">
      <dgm:prSet presAssocID="{B9F2404C-5DAA-4AC5-9DA6-78582EEBAC64}" presName="Name21" presStyleCnt="0"/>
      <dgm:spPr/>
    </dgm:pt>
    <dgm:pt modelId="{F32FCD59-6A33-46D2-843A-CF4F77219114}" type="pres">
      <dgm:prSet presAssocID="{B9F2404C-5DAA-4AC5-9DA6-78582EEBAC64}" presName="level2Shape" presStyleLbl="node3" presStyleIdx="4" presStyleCnt="5" custLinFactX="59415" custLinFactNeighborX="100000"/>
      <dgm:spPr/>
      <dgm:t>
        <a:bodyPr/>
        <a:lstStyle/>
        <a:p>
          <a:endParaRPr lang="tr-TR"/>
        </a:p>
      </dgm:t>
    </dgm:pt>
    <dgm:pt modelId="{86B875F4-8733-462B-B7E2-0E04325E7C86}" type="pres">
      <dgm:prSet presAssocID="{B9F2404C-5DAA-4AC5-9DA6-78582EEBAC64}" presName="hierChild3" presStyleCnt="0"/>
      <dgm:spPr/>
    </dgm:pt>
    <dgm:pt modelId="{E1EEB696-F040-47F3-81DD-AE7C67EFC382}" type="pres">
      <dgm:prSet presAssocID="{A39782A2-A6E1-427B-92C7-8B1FCF833C1D}" presName="Name19" presStyleLbl="parChTrans1D4" presStyleIdx="8" presStyleCnt="10"/>
      <dgm:spPr/>
      <dgm:t>
        <a:bodyPr/>
        <a:lstStyle/>
        <a:p>
          <a:endParaRPr lang="tr-TR"/>
        </a:p>
      </dgm:t>
    </dgm:pt>
    <dgm:pt modelId="{BB8D829E-BD28-45F9-902C-C2915E39B272}" type="pres">
      <dgm:prSet presAssocID="{D177A48B-856D-4BE4-B640-2C990AB2DC4C}" presName="Name21" presStyleCnt="0"/>
      <dgm:spPr/>
    </dgm:pt>
    <dgm:pt modelId="{68F0D966-BFBE-4FF3-A39A-3F3EAD18161E}" type="pres">
      <dgm:prSet presAssocID="{D177A48B-856D-4BE4-B640-2C990AB2DC4C}" presName="level2Shape" presStyleLbl="node4" presStyleIdx="8" presStyleCnt="10" custLinFactX="59415" custLinFactNeighborX="100000"/>
      <dgm:spPr/>
      <dgm:t>
        <a:bodyPr/>
        <a:lstStyle/>
        <a:p>
          <a:endParaRPr lang="tr-TR"/>
        </a:p>
      </dgm:t>
    </dgm:pt>
    <dgm:pt modelId="{8A85254F-22D0-4D69-BF2D-E61BA67683BE}" type="pres">
      <dgm:prSet presAssocID="{D177A48B-856D-4BE4-B640-2C990AB2DC4C}" presName="hierChild3" presStyleCnt="0"/>
      <dgm:spPr/>
    </dgm:pt>
    <dgm:pt modelId="{6B43373D-8564-414A-8C9E-0734F1AC1F04}" type="pres">
      <dgm:prSet presAssocID="{775379AD-B07E-458D-8651-CAA3608E5DC3}" presName="Name19" presStyleLbl="parChTrans1D4" presStyleIdx="9" presStyleCnt="10"/>
      <dgm:spPr/>
      <dgm:t>
        <a:bodyPr/>
        <a:lstStyle/>
        <a:p>
          <a:endParaRPr lang="tr-TR"/>
        </a:p>
      </dgm:t>
    </dgm:pt>
    <dgm:pt modelId="{507117A2-ABB6-4B87-BE8D-1EE16DA0B5ED}" type="pres">
      <dgm:prSet presAssocID="{3EA02484-3C7A-4EBA-B909-85A12BDA3D61}" presName="Name21" presStyleCnt="0"/>
      <dgm:spPr/>
    </dgm:pt>
    <dgm:pt modelId="{CA816109-6B24-4BCA-B77E-2C6C715E0C3D}" type="pres">
      <dgm:prSet presAssocID="{3EA02484-3C7A-4EBA-B909-85A12BDA3D61}" presName="level2Shape" presStyleLbl="node4" presStyleIdx="9" presStyleCnt="10" custLinFactX="59415" custLinFactNeighborX="100000"/>
      <dgm:spPr/>
      <dgm:t>
        <a:bodyPr/>
        <a:lstStyle/>
        <a:p>
          <a:endParaRPr lang="tr-TR"/>
        </a:p>
      </dgm:t>
    </dgm:pt>
    <dgm:pt modelId="{527647FC-7167-4EEE-8C4D-A36577CB6FAC}" type="pres">
      <dgm:prSet presAssocID="{3EA02484-3C7A-4EBA-B909-85A12BDA3D61}" presName="hierChild3" presStyleCnt="0"/>
      <dgm:spPr/>
    </dgm:pt>
    <dgm:pt modelId="{52D03259-390B-4D7E-8C8B-3CBDC413E019}" type="pres">
      <dgm:prSet presAssocID="{1D753A33-A69C-446D-8953-A63FD9202FEA}" presName="bgShapesFlow" presStyleCnt="0"/>
      <dgm:spPr/>
    </dgm:pt>
  </dgm:ptLst>
  <dgm:cxnLst>
    <dgm:cxn modelId="{AD76EBE0-1D38-4EB8-A3F9-27E4E024CB52}" srcId="{DD4DF09E-F3F5-4A32-AE61-8EB376BB685D}" destId="{54303D8B-E127-41E2-AC48-7D38D8CF6629}" srcOrd="0" destOrd="0" parTransId="{B0F961C3-86B9-47B0-B53C-E817216BE041}" sibTransId="{454D4311-97D9-4403-820D-A67BC6B99F21}"/>
    <dgm:cxn modelId="{C99E23A8-9E94-4250-85E2-770A542C7D05}" type="presOf" srcId="{A7101E60-F4CB-45F3-A030-9AC8563CB9A6}" destId="{D504278E-587A-4F8D-9E91-C8B83AB1BDB9}" srcOrd="0" destOrd="0" presId="urn:microsoft.com/office/officeart/2005/8/layout/hierarchy6"/>
    <dgm:cxn modelId="{88808026-A8BA-4A07-B7F8-D4444AEAC90C}" type="presOf" srcId="{1D753A33-A69C-446D-8953-A63FD9202FEA}" destId="{1E1C1CDB-D326-4B41-B5D3-259B87C12785}" srcOrd="0" destOrd="0" presId="urn:microsoft.com/office/officeart/2005/8/layout/hierarchy6"/>
    <dgm:cxn modelId="{DF2A5078-86BB-45F7-804A-B2A45321B0DE}" type="presOf" srcId="{2100FB9B-2F44-430F-9F3C-C4EBEA891167}" destId="{675F3369-BB3C-42CE-9F44-F80A943A7630}" srcOrd="0" destOrd="0" presId="urn:microsoft.com/office/officeart/2005/8/layout/hierarchy6"/>
    <dgm:cxn modelId="{0ED16434-E5F0-40F7-8992-5B2AB71D9C23}" type="presOf" srcId="{33B0498D-0E68-4567-96D5-81DDAB90E641}" destId="{6F7089D2-37B3-4F29-ABC2-F63EF8109A96}" srcOrd="0" destOrd="0" presId="urn:microsoft.com/office/officeart/2005/8/layout/hierarchy6"/>
    <dgm:cxn modelId="{52884C45-BE6C-4F08-88B5-116E1E58130C}" type="presOf" srcId="{D177A48B-856D-4BE4-B640-2C990AB2DC4C}" destId="{68F0D966-BFBE-4FF3-A39A-3F3EAD18161E}" srcOrd="0" destOrd="0" presId="urn:microsoft.com/office/officeart/2005/8/layout/hierarchy6"/>
    <dgm:cxn modelId="{040AFB8C-2AFF-4EBB-A872-CE18561C0390}" type="presOf" srcId="{9F5B7E2E-17AC-4EC1-9523-A48408A64E64}" destId="{4AB6553D-CBDB-4AC5-8017-4A020E147286}" srcOrd="0" destOrd="0" presId="urn:microsoft.com/office/officeart/2005/8/layout/hierarchy6"/>
    <dgm:cxn modelId="{57D29C8A-F5D7-4FC4-9FCD-5F7AE3E5EAEF}" srcId="{5F90EFCB-3BA3-434A-82D4-A621CC02FCF7}" destId="{DA734AF5-3350-4324-B1A0-54F417C5408E}" srcOrd="0" destOrd="0" parTransId="{256E53E0-82CA-4706-9CF6-89055AA92ED9}" sibTransId="{6C5CE24B-7A6A-41A6-9D60-50108B89980B}"/>
    <dgm:cxn modelId="{C47EE146-B721-45D3-8582-8D6E3405B6D7}" type="presOf" srcId="{A39782A2-A6E1-427B-92C7-8B1FCF833C1D}" destId="{E1EEB696-F040-47F3-81DD-AE7C67EFC382}" srcOrd="0" destOrd="0" presId="urn:microsoft.com/office/officeart/2005/8/layout/hierarchy6"/>
    <dgm:cxn modelId="{AD6EF616-377E-4C58-92D6-1366D8A4A680}" srcId="{FDD45837-E1FB-4CE8-A986-C9368878E829}" destId="{7AED850C-9C92-4D5A-930B-D9BC4B86F854}" srcOrd="0" destOrd="0" parTransId="{DFDEDFB7-2657-43E9-B40B-EF39D484CD7C}" sibTransId="{739C4D24-C43F-401C-A0A1-7EDDF51BB5CE}"/>
    <dgm:cxn modelId="{A39AA614-1D3F-4FB8-B9F2-2F713BD8E487}" srcId="{8888E162-7145-40FF-94DF-320D05198F08}" destId="{FDD45837-E1FB-4CE8-A986-C9368878E829}" srcOrd="1" destOrd="0" parTransId="{020E86D3-0E5A-4867-9DA5-71AB8FB5F8D0}" sibTransId="{011E0586-8CB8-4CF3-A5B2-1A0E817A912D}"/>
    <dgm:cxn modelId="{21BBB474-8457-4118-951A-AC43463A1A36}" type="presOf" srcId="{8888E162-7145-40FF-94DF-320D05198F08}" destId="{E47AD81F-4682-437A-B434-915AF8CFA994}" srcOrd="0" destOrd="0" presId="urn:microsoft.com/office/officeart/2005/8/layout/hierarchy6"/>
    <dgm:cxn modelId="{EB66480B-8623-4BC4-9BEF-6862FD416FCE}" srcId="{8888E162-7145-40FF-94DF-320D05198F08}" destId="{A7101E60-F4CB-45F3-A030-9AC8563CB9A6}" srcOrd="2" destOrd="0" parTransId="{1DF3436B-E186-452D-B791-1CF2EAFA5E38}" sibTransId="{9AA66E69-6019-4CA9-9E84-726926BA1680}"/>
    <dgm:cxn modelId="{DCED1F65-8A19-4286-9057-8107B79CC695}" srcId="{8888E162-7145-40FF-94DF-320D05198F08}" destId="{E5B6B0F6-6149-4466-9631-8EFEECC0695E}" srcOrd="0" destOrd="0" parTransId="{0E2796D3-BBE6-4EBB-B5FE-5D2BF45CE13E}" sibTransId="{08BB5F78-5965-4F07-8F1B-F4C870050E41}"/>
    <dgm:cxn modelId="{52322752-5655-4F59-A461-8B199454743F}" type="presOf" srcId="{1DF3436B-E186-452D-B791-1CF2EAFA5E38}" destId="{C7E49B5C-4DB1-4996-9BC1-FDB49F979BCF}" srcOrd="0" destOrd="0" presId="urn:microsoft.com/office/officeart/2005/8/layout/hierarchy6"/>
    <dgm:cxn modelId="{DBF334D9-00D1-4F39-A9BD-EF9E33BC59C5}" type="presOf" srcId="{5F90EFCB-3BA3-434A-82D4-A621CC02FCF7}" destId="{8B8FA833-98AE-45CD-B488-DFD688BCC639}" srcOrd="0" destOrd="0" presId="urn:microsoft.com/office/officeart/2005/8/layout/hierarchy6"/>
    <dgm:cxn modelId="{BDC014A4-D37E-4537-8CA9-501F2492E0C4}" type="presOf" srcId="{7AED850C-9C92-4D5A-930B-D9BC4B86F854}" destId="{3BD8B656-2652-4377-B27C-C45D2B24CB8C}" srcOrd="0" destOrd="0" presId="urn:microsoft.com/office/officeart/2005/8/layout/hierarchy6"/>
    <dgm:cxn modelId="{E355D4AF-2EA9-4E96-9616-AED1F7E991CB}" type="presOf" srcId="{81BF8762-D639-4D02-A01F-CA82A0B17A96}" destId="{5F203AC5-9D2C-405A-957C-164B2145F2CA}" srcOrd="0" destOrd="0" presId="urn:microsoft.com/office/officeart/2005/8/layout/hierarchy6"/>
    <dgm:cxn modelId="{4DE98866-B301-467B-AEE9-89D0CA82E8DE}" srcId="{D177A48B-856D-4BE4-B640-2C990AB2DC4C}" destId="{3EA02484-3C7A-4EBA-B909-85A12BDA3D61}" srcOrd="0" destOrd="0" parTransId="{775379AD-B07E-458D-8651-CAA3608E5DC3}" sibTransId="{2751B7C0-97C0-479C-8407-E2B439D6F9AE}"/>
    <dgm:cxn modelId="{63805CA1-9FA7-451C-9549-715F1A434F9B}" type="presOf" srcId="{256E53E0-82CA-4706-9CF6-89055AA92ED9}" destId="{54B8F2B7-3D31-4726-84CC-3DD3E30431EC}" srcOrd="0" destOrd="0" presId="urn:microsoft.com/office/officeart/2005/8/layout/hierarchy6"/>
    <dgm:cxn modelId="{9D607C59-9E17-4C4D-8A0E-7654F2920ABF}" type="presOf" srcId="{54303D8B-E127-41E2-AC48-7D38D8CF6629}" destId="{03C0A3D3-D98E-4C7C-961A-405080AA3F92}" srcOrd="0" destOrd="0" presId="urn:microsoft.com/office/officeart/2005/8/layout/hierarchy6"/>
    <dgm:cxn modelId="{79146BE3-8E9C-45E4-9EFD-EB13EA512EF4}" srcId="{8888E162-7145-40FF-94DF-320D05198F08}" destId="{B9F2404C-5DAA-4AC5-9DA6-78582EEBAC64}" srcOrd="4" destOrd="0" parTransId="{A3A3E537-3C30-42B8-AD18-8C342860ED96}" sibTransId="{C8FA2D55-40EC-442C-A80A-5B4C70BCE401}"/>
    <dgm:cxn modelId="{BD07ADB7-CC97-465B-99CC-0EAF3967EAD5}" type="presOf" srcId="{A3A3E537-3C30-42B8-AD18-8C342860ED96}" destId="{4C6EFE80-954B-4FA1-9B26-19ED4D348691}" srcOrd="0" destOrd="0" presId="urn:microsoft.com/office/officeart/2005/8/layout/hierarchy6"/>
    <dgm:cxn modelId="{91A83732-A8BE-4F5D-AB4E-DC6EA14CF96E}" type="presOf" srcId="{B9F2404C-5DAA-4AC5-9DA6-78582EEBAC64}" destId="{F32FCD59-6A33-46D2-843A-CF4F77219114}" srcOrd="0" destOrd="0" presId="urn:microsoft.com/office/officeart/2005/8/layout/hierarchy6"/>
    <dgm:cxn modelId="{B3A2B4B8-B808-4742-8111-60256901CF51}" type="presOf" srcId="{A705C023-D3E8-4D79-A236-B57C1D1D05B7}" destId="{08164E02-BEB3-4C08-B870-CFBE0A959D92}" srcOrd="0" destOrd="0" presId="urn:microsoft.com/office/officeart/2005/8/layout/hierarchy6"/>
    <dgm:cxn modelId="{42A9EFBD-08C0-48CA-BB74-BC1F96365A19}" srcId="{7AED850C-9C92-4D5A-930B-D9BC4B86F854}" destId="{F431C861-EAED-4CAF-A202-14C2F44D7CC9}" srcOrd="0" destOrd="0" parTransId="{2100FB9B-2F44-430F-9F3C-C4EBEA891167}" sibTransId="{0B39B552-D3DE-4F15-A5A0-2ACEB4506241}"/>
    <dgm:cxn modelId="{E96D574E-9661-4935-80E0-29D9BB026C8F}" type="presOf" srcId="{775379AD-B07E-458D-8651-CAA3608E5DC3}" destId="{6B43373D-8564-414A-8C9E-0734F1AC1F04}" srcOrd="0" destOrd="0" presId="urn:microsoft.com/office/officeart/2005/8/layout/hierarchy6"/>
    <dgm:cxn modelId="{7AF2373C-E91D-44D6-AAF5-5EF3D0A8264A}" type="presOf" srcId="{3EA02484-3C7A-4EBA-B909-85A12BDA3D61}" destId="{CA816109-6B24-4BCA-B77E-2C6C715E0C3D}" srcOrd="0" destOrd="0" presId="urn:microsoft.com/office/officeart/2005/8/layout/hierarchy6"/>
    <dgm:cxn modelId="{36C5770B-589F-479C-8C2C-EC50AB7E6D58}" type="presOf" srcId="{3F3DF564-4ED5-45C8-8138-683101B207C2}" destId="{960E147F-6163-489F-B004-70B44D257A3E}" srcOrd="0" destOrd="0" presId="urn:microsoft.com/office/officeart/2005/8/layout/hierarchy6"/>
    <dgm:cxn modelId="{522DEE3D-CD02-45CD-A3A0-1CF0A7ED72E8}" type="presOf" srcId="{CAD4AA70-ACA2-4FDD-9318-BAFDABB3096E}" destId="{C63C840F-7256-4EB5-874F-84C8473CC0B1}" srcOrd="0" destOrd="0" presId="urn:microsoft.com/office/officeart/2005/8/layout/hierarchy6"/>
    <dgm:cxn modelId="{16B62E62-8953-4838-A2AA-B04F4DB315BF}" srcId="{A7101E60-F4CB-45F3-A030-9AC8563CB9A6}" destId="{B82A9903-5CC3-46FA-B070-372B3C6BC8A0}" srcOrd="0" destOrd="0" parTransId="{6B05CFC3-7C51-4299-84BE-1314EB33BE46}" sibTransId="{2111FDF3-C501-4233-AD30-6FED45169B02}"/>
    <dgm:cxn modelId="{6EB6D8A0-52E5-47E7-848C-B2AA9716F24E}" srcId="{3F3DF564-4ED5-45C8-8138-683101B207C2}" destId="{8888E162-7145-40FF-94DF-320D05198F08}" srcOrd="0" destOrd="0" parTransId="{CAD4AA70-ACA2-4FDD-9318-BAFDABB3096E}" sibTransId="{FBEFBBD3-9CA0-4CAD-A7C7-9EC04859483B}"/>
    <dgm:cxn modelId="{1A50CBC4-8046-401F-BCE8-43ED9FC0C30C}" type="presOf" srcId="{DA734AF5-3350-4324-B1A0-54F417C5408E}" destId="{E5F137EA-B810-4C28-85BD-468A3EB24E49}" srcOrd="0" destOrd="0" presId="urn:microsoft.com/office/officeart/2005/8/layout/hierarchy6"/>
    <dgm:cxn modelId="{CFE32CB6-7F29-4C94-970B-FDB6FA885F5C}" type="presOf" srcId="{DD4DF09E-F3F5-4A32-AE61-8EB376BB685D}" destId="{A83D9AB5-DD46-43DA-960B-34A45464F391}" srcOrd="0" destOrd="0" presId="urn:microsoft.com/office/officeart/2005/8/layout/hierarchy6"/>
    <dgm:cxn modelId="{3C378FA5-AFF1-45E5-93AE-9D15113974C9}" type="presOf" srcId="{E5B6B0F6-6149-4466-9631-8EFEECC0695E}" destId="{0E42196D-5513-4F81-B008-F859349BA6D9}" srcOrd="0" destOrd="0" presId="urn:microsoft.com/office/officeart/2005/8/layout/hierarchy6"/>
    <dgm:cxn modelId="{3BB32BD1-F068-469F-9B42-F5E9D94C8423}" srcId="{8888E162-7145-40FF-94DF-320D05198F08}" destId="{33B0498D-0E68-4567-96D5-81DDAB90E641}" srcOrd="3" destOrd="0" parTransId="{9F5B7E2E-17AC-4EC1-9523-A48408A64E64}" sibTransId="{6F6DBB08-77ED-4B08-90D4-A77D6B2B3B0D}"/>
    <dgm:cxn modelId="{E787B906-D3E5-44AF-A30C-837CC8F92F5C}" type="presOf" srcId="{34D361AC-9DB1-44CC-9CE7-4F5614A4D446}" destId="{1C070950-5B4F-4B43-B201-91989ACB0746}" srcOrd="0" destOrd="0" presId="urn:microsoft.com/office/officeart/2005/8/layout/hierarchy6"/>
    <dgm:cxn modelId="{533269FF-3085-4A7B-821F-5495DFA7B865}" type="presOf" srcId="{6B05CFC3-7C51-4299-84BE-1314EB33BE46}" destId="{BBD2633D-85B8-423A-95B1-BDA27D774A6F}" srcOrd="0" destOrd="0" presId="urn:microsoft.com/office/officeart/2005/8/layout/hierarchy6"/>
    <dgm:cxn modelId="{4331B5A7-5C0A-4485-87D2-4E69DF1000DE}" type="presOf" srcId="{F431C861-EAED-4CAF-A202-14C2F44D7CC9}" destId="{A70A1BB9-1A56-45D3-84D7-2FB4BE572816}" srcOrd="0" destOrd="0" presId="urn:microsoft.com/office/officeart/2005/8/layout/hierarchy6"/>
    <dgm:cxn modelId="{D7A2EC51-4DF5-4514-96FB-B79BFA38469F}" type="presOf" srcId="{0CD9C210-B22B-4192-9E7F-5161515F2A8E}" destId="{BB9BF4E2-206C-495E-8870-182059986F94}" srcOrd="0" destOrd="0" presId="urn:microsoft.com/office/officeart/2005/8/layout/hierarchy6"/>
    <dgm:cxn modelId="{F36BEC36-6EF9-4AA6-A81D-4334D6419A96}" srcId="{B82A9903-5CC3-46FA-B070-372B3C6BC8A0}" destId="{A705C023-D3E8-4D79-A236-B57C1D1D05B7}" srcOrd="0" destOrd="0" parTransId="{34D361AC-9DB1-44CC-9CE7-4F5614A4D446}" sibTransId="{E50174F5-CC43-4B3B-929C-3A6AA2B8CD77}"/>
    <dgm:cxn modelId="{A0273590-C80B-42CE-99EC-1FC84DBFD487}" type="presOf" srcId="{B0F961C3-86B9-47B0-B53C-E817216BE041}" destId="{B98F5309-3396-470D-ACC2-16D56E6C6D11}" srcOrd="0" destOrd="0" presId="urn:microsoft.com/office/officeart/2005/8/layout/hierarchy6"/>
    <dgm:cxn modelId="{2BA16D1B-E385-44E4-9003-B59CE80324BB}" type="presOf" srcId="{DFDEDFB7-2657-43E9-B40B-EF39D484CD7C}" destId="{23181496-33DA-4C62-9540-7A8CAB4F5577}" srcOrd="0" destOrd="0" presId="urn:microsoft.com/office/officeart/2005/8/layout/hierarchy6"/>
    <dgm:cxn modelId="{67809C4B-A957-47F2-A71C-118B412BBC85}" type="presOf" srcId="{B82A9903-5CC3-46FA-B070-372B3C6BC8A0}" destId="{E7C54695-181E-4AAD-9A21-F0CCB6D38F28}" srcOrd="0" destOrd="0" presId="urn:microsoft.com/office/officeart/2005/8/layout/hierarchy6"/>
    <dgm:cxn modelId="{672E8688-5AFD-4A47-9489-1845E9B72AAB}" type="presOf" srcId="{FDD45837-E1FB-4CE8-A986-C9368878E829}" destId="{A3CE173E-7538-431A-A771-850FCCBAB72F}" srcOrd="0" destOrd="0" presId="urn:microsoft.com/office/officeart/2005/8/layout/hierarchy6"/>
    <dgm:cxn modelId="{8627809F-D1DD-4CA2-A148-2A16780C2ECC}" type="presOf" srcId="{020E86D3-0E5A-4867-9DA5-71AB8FB5F8D0}" destId="{DB39EF73-F962-4019-BCDC-191D9F9DEF14}" srcOrd="0" destOrd="0" presId="urn:microsoft.com/office/officeart/2005/8/layout/hierarchy6"/>
    <dgm:cxn modelId="{BF1F4A43-B311-4859-9E28-8E7E14E4BE92}" srcId="{E5B6B0F6-6149-4466-9631-8EFEECC0695E}" destId="{5F90EFCB-3BA3-434A-82D4-A621CC02FCF7}" srcOrd="0" destOrd="0" parTransId="{81BF8762-D639-4D02-A01F-CA82A0B17A96}" sibTransId="{B6C55F44-14BD-4121-9E95-7E4919FA6F5D}"/>
    <dgm:cxn modelId="{32E51E4E-F94B-4186-A973-F96034463E2A}" type="presOf" srcId="{0E2796D3-BBE6-4EBB-B5FE-5D2BF45CE13E}" destId="{C0ED7495-5A3B-4153-B0A9-B77A20C59657}" srcOrd="0" destOrd="0" presId="urn:microsoft.com/office/officeart/2005/8/layout/hierarchy6"/>
    <dgm:cxn modelId="{4BCDE4D1-A54C-40D7-BC3B-3B0C7FA91274}" srcId="{B9F2404C-5DAA-4AC5-9DA6-78582EEBAC64}" destId="{D177A48B-856D-4BE4-B640-2C990AB2DC4C}" srcOrd="0" destOrd="0" parTransId="{A39782A2-A6E1-427B-92C7-8B1FCF833C1D}" sibTransId="{6FF73D24-F1DE-4CD4-A86B-BAEC2132B6E5}"/>
    <dgm:cxn modelId="{585190D1-4507-4A99-A5BB-343FF2A62218}" srcId="{1D753A33-A69C-446D-8953-A63FD9202FEA}" destId="{3F3DF564-4ED5-45C8-8138-683101B207C2}" srcOrd="0" destOrd="0" parTransId="{BD82F332-EC07-4E19-9698-33807292FD33}" sibTransId="{73ED4264-4CF8-47BB-9FC1-06C8BDC4B5DB}"/>
    <dgm:cxn modelId="{1C484AF7-126A-44CE-90CC-3FB3596C7BAC}" srcId="{33B0498D-0E68-4567-96D5-81DDAB90E641}" destId="{DD4DF09E-F3F5-4A32-AE61-8EB376BB685D}" srcOrd="0" destOrd="0" parTransId="{0CD9C210-B22B-4192-9E7F-5161515F2A8E}" sibTransId="{3EE4A42B-947B-4EFC-A2C2-DC0FD3C454B1}"/>
    <dgm:cxn modelId="{8E48DD98-C361-49BF-A69E-2A6CD703565C}" type="presParOf" srcId="{1E1C1CDB-D326-4B41-B5D3-259B87C12785}" destId="{643C9C86-EFF8-4375-9609-E9D1BC19EBC7}" srcOrd="0" destOrd="0" presId="urn:microsoft.com/office/officeart/2005/8/layout/hierarchy6"/>
    <dgm:cxn modelId="{5CD69F33-FE9E-4A0D-902F-DE9B27499BD0}" type="presParOf" srcId="{643C9C86-EFF8-4375-9609-E9D1BC19EBC7}" destId="{4CC5E37E-4FB4-4536-B9DC-D51F6240A835}" srcOrd="0" destOrd="0" presId="urn:microsoft.com/office/officeart/2005/8/layout/hierarchy6"/>
    <dgm:cxn modelId="{80B00A1D-6ECB-420B-A505-F08B8F3213FC}" type="presParOf" srcId="{4CC5E37E-4FB4-4536-B9DC-D51F6240A835}" destId="{AAE366E5-265C-4922-8943-437081364FD7}" srcOrd="0" destOrd="0" presId="urn:microsoft.com/office/officeart/2005/8/layout/hierarchy6"/>
    <dgm:cxn modelId="{FA7E7B81-AF0D-4624-9CE2-7722999C8E6A}" type="presParOf" srcId="{AAE366E5-265C-4922-8943-437081364FD7}" destId="{960E147F-6163-489F-B004-70B44D257A3E}" srcOrd="0" destOrd="0" presId="urn:microsoft.com/office/officeart/2005/8/layout/hierarchy6"/>
    <dgm:cxn modelId="{DC0411A7-DEDE-4E6D-ADBC-61881403ADF0}" type="presParOf" srcId="{AAE366E5-265C-4922-8943-437081364FD7}" destId="{35A1FDD9-C57E-4ADB-ABA7-05583DF55F9C}" srcOrd="1" destOrd="0" presId="urn:microsoft.com/office/officeart/2005/8/layout/hierarchy6"/>
    <dgm:cxn modelId="{BAEDD074-157A-4C53-B68E-086B8533A2CC}" type="presParOf" srcId="{35A1FDD9-C57E-4ADB-ABA7-05583DF55F9C}" destId="{C63C840F-7256-4EB5-874F-84C8473CC0B1}" srcOrd="0" destOrd="0" presId="urn:microsoft.com/office/officeart/2005/8/layout/hierarchy6"/>
    <dgm:cxn modelId="{503DD729-1D07-4483-BEBD-72446213A632}" type="presParOf" srcId="{35A1FDD9-C57E-4ADB-ABA7-05583DF55F9C}" destId="{E3268E42-9F65-4252-9558-949B979C473B}" srcOrd="1" destOrd="0" presId="urn:microsoft.com/office/officeart/2005/8/layout/hierarchy6"/>
    <dgm:cxn modelId="{32FA75B0-E4BB-4AF9-9AC5-0E34790CEAF2}" type="presParOf" srcId="{E3268E42-9F65-4252-9558-949B979C473B}" destId="{E47AD81F-4682-437A-B434-915AF8CFA994}" srcOrd="0" destOrd="0" presId="urn:microsoft.com/office/officeart/2005/8/layout/hierarchy6"/>
    <dgm:cxn modelId="{1F003A22-D512-4617-8ACB-954C93DCC5CD}" type="presParOf" srcId="{E3268E42-9F65-4252-9558-949B979C473B}" destId="{6B26AA84-E1E0-407D-961B-DD13BFC54E87}" srcOrd="1" destOrd="0" presId="urn:microsoft.com/office/officeart/2005/8/layout/hierarchy6"/>
    <dgm:cxn modelId="{D2A99801-1E0A-4F7E-91DB-49C20C0BFB00}" type="presParOf" srcId="{6B26AA84-E1E0-407D-961B-DD13BFC54E87}" destId="{C0ED7495-5A3B-4153-B0A9-B77A20C59657}" srcOrd="0" destOrd="0" presId="urn:microsoft.com/office/officeart/2005/8/layout/hierarchy6"/>
    <dgm:cxn modelId="{7AB5ABD9-50A3-469C-8372-38A1AB4F33DC}" type="presParOf" srcId="{6B26AA84-E1E0-407D-961B-DD13BFC54E87}" destId="{34EB0517-C0C4-467B-A649-DDFFC6251769}" srcOrd="1" destOrd="0" presId="urn:microsoft.com/office/officeart/2005/8/layout/hierarchy6"/>
    <dgm:cxn modelId="{4D1A5286-F452-4C6C-A448-C9133A5E4CA4}" type="presParOf" srcId="{34EB0517-C0C4-467B-A649-DDFFC6251769}" destId="{0E42196D-5513-4F81-B008-F859349BA6D9}" srcOrd="0" destOrd="0" presId="urn:microsoft.com/office/officeart/2005/8/layout/hierarchy6"/>
    <dgm:cxn modelId="{B5F442CC-A9D1-44F3-8AA6-D1414AB4930E}" type="presParOf" srcId="{34EB0517-C0C4-467B-A649-DDFFC6251769}" destId="{378FDAC1-AA3C-46FE-90F1-714EA106D54C}" srcOrd="1" destOrd="0" presId="urn:microsoft.com/office/officeart/2005/8/layout/hierarchy6"/>
    <dgm:cxn modelId="{72468B98-9FCD-458C-8941-FC885F3CB912}" type="presParOf" srcId="{378FDAC1-AA3C-46FE-90F1-714EA106D54C}" destId="{5F203AC5-9D2C-405A-957C-164B2145F2CA}" srcOrd="0" destOrd="0" presId="urn:microsoft.com/office/officeart/2005/8/layout/hierarchy6"/>
    <dgm:cxn modelId="{618A7754-3317-4279-A015-08F1280140BA}" type="presParOf" srcId="{378FDAC1-AA3C-46FE-90F1-714EA106D54C}" destId="{CF3A727E-563C-4F5C-9E8B-0A45910536E1}" srcOrd="1" destOrd="0" presId="urn:microsoft.com/office/officeart/2005/8/layout/hierarchy6"/>
    <dgm:cxn modelId="{A9A0077A-C699-4875-A4C7-26ACF76D1BFD}" type="presParOf" srcId="{CF3A727E-563C-4F5C-9E8B-0A45910536E1}" destId="{8B8FA833-98AE-45CD-B488-DFD688BCC639}" srcOrd="0" destOrd="0" presId="urn:microsoft.com/office/officeart/2005/8/layout/hierarchy6"/>
    <dgm:cxn modelId="{C71E5746-0055-4906-87BE-E3138B47B115}" type="presParOf" srcId="{CF3A727E-563C-4F5C-9E8B-0A45910536E1}" destId="{4B4EB5F6-2717-49DF-BA76-4E3FA106A23E}" srcOrd="1" destOrd="0" presId="urn:microsoft.com/office/officeart/2005/8/layout/hierarchy6"/>
    <dgm:cxn modelId="{0F4DE7E7-5C15-439A-A7E5-A3A8A4DD2168}" type="presParOf" srcId="{4B4EB5F6-2717-49DF-BA76-4E3FA106A23E}" destId="{54B8F2B7-3D31-4726-84CC-3DD3E30431EC}" srcOrd="0" destOrd="0" presId="urn:microsoft.com/office/officeart/2005/8/layout/hierarchy6"/>
    <dgm:cxn modelId="{059211BD-2808-44C4-9079-E6A34E8151AC}" type="presParOf" srcId="{4B4EB5F6-2717-49DF-BA76-4E3FA106A23E}" destId="{5FB5FA9A-284C-4525-B606-8764C5C4C923}" srcOrd="1" destOrd="0" presId="urn:microsoft.com/office/officeart/2005/8/layout/hierarchy6"/>
    <dgm:cxn modelId="{B587DEB2-6201-45CA-965B-C4C90ADDF4CF}" type="presParOf" srcId="{5FB5FA9A-284C-4525-B606-8764C5C4C923}" destId="{E5F137EA-B810-4C28-85BD-468A3EB24E49}" srcOrd="0" destOrd="0" presId="urn:microsoft.com/office/officeart/2005/8/layout/hierarchy6"/>
    <dgm:cxn modelId="{775AE897-6CE8-4EBB-8F8D-5F5A1C15A671}" type="presParOf" srcId="{5FB5FA9A-284C-4525-B606-8764C5C4C923}" destId="{598779FE-A046-4055-8C88-277F1F09DF70}" srcOrd="1" destOrd="0" presId="urn:microsoft.com/office/officeart/2005/8/layout/hierarchy6"/>
    <dgm:cxn modelId="{95E72C4D-D3CB-4FED-B67F-135912AE9695}" type="presParOf" srcId="{6B26AA84-E1E0-407D-961B-DD13BFC54E87}" destId="{DB39EF73-F962-4019-BCDC-191D9F9DEF14}" srcOrd="2" destOrd="0" presId="urn:microsoft.com/office/officeart/2005/8/layout/hierarchy6"/>
    <dgm:cxn modelId="{8723B81E-3DFA-4DE4-AF2E-384A294A7FA2}" type="presParOf" srcId="{6B26AA84-E1E0-407D-961B-DD13BFC54E87}" destId="{FB8AF958-B8B5-4B4A-9089-0B45894446BB}" srcOrd="3" destOrd="0" presId="urn:microsoft.com/office/officeart/2005/8/layout/hierarchy6"/>
    <dgm:cxn modelId="{5AE7BE05-5024-4BDB-A430-B3F5CC1D3D6E}" type="presParOf" srcId="{FB8AF958-B8B5-4B4A-9089-0B45894446BB}" destId="{A3CE173E-7538-431A-A771-850FCCBAB72F}" srcOrd="0" destOrd="0" presId="urn:microsoft.com/office/officeart/2005/8/layout/hierarchy6"/>
    <dgm:cxn modelId="{76CEB979-5D0F-490F-B7A6-EE4A99BDA412}" type="presParOf" srcId="{FB8AF958-B8B5-4B4A-9089-0B45894446BB}" destId="{E2C95ABC-FE43-4652-8B93-467B6574CC02}" srcOrd="1" destOrd="0" presId="urn:microsoft.com/office/officeart/2005/8/layout/hierarchy6"/>
    <dgm:cxn modelId="{855774B5-3AC5-47C3-B019-B4A0D1AE0486}" type="presParOf" srcId="{E2C95ABC-FE43-4652-8B93-467B6574CC02}" destId="{23181496-33DA-4C62-9540-7A8CAB4F5577}" srcOrd="0" destOrd="0" presId="urn:microsoft.com/office/officeart/2005/8/layout/hierarchy6"/>
    <dgm:cxn modelId="{E1738E23-7047-4FBC-BB72-C36701C7EB1E}" type="presParOf" srcId="{E2C95ABC-FE43-4652-8B93-467B6574CC02}" destId="{45F0287A-91A8-4A72-9567-3B79B6DAEDF1}" srcOrd="1" destOrd="0" presId="urn:microsoft.com/office/officeart/2005/8/layout/hierarchy6"/>
    <dgm:cxn modelId="{1557707D-28BA-46A7-84CC-D616E386C76C}" type="presParOf" srcId="{45F0287A-91A8-4A72-9567-3B79B6DAEDF1}" destId="{3BD8B656-2652-4377-B27C-C45D2B24CB8C}" srcOrd="0" destOrd="0" presId="urn:microsoft.com/office/officeart/2005/8/layout/hierarchy6"/>
    <dgm:cxn modelId="{4E643AEF-CC58-4729-A6D8-61703D9C5466}" type="presParOf" srcId="{45F0287A-91A8-4A72-9567-3B79B6DAEDF1}" destId="{9531F35E-93A7-4B17-9E9B-227020DED9F0}" srcOrd="1" destOrd="0" presId="urn:microsoft.com/office/officeart/2005/8/layout/hierarchy6"/>
    <dgm:cxn modelId="{2C2110B0-964F-4A5B-A144-959950BE2EDA}" type="presParOf" srcId="{9531F35E-93A7-4B17-9E9B-227020DED9F0}" destId="{675F3369-BB3C-42CE-9F44-F80A943A7630}" srcOrd="0" destOrd="0" presId="urn:microsoft.com/office/officeart/2005/8/layout/hierarchy6"/>
    <dgm:cxn modelId="{0103DB7B-0FFA-474A-92D7-ED420F05D372}" type="presParOf" srcId="{9531F35E-93A7-4B17-9E9B-227020DED9F0}" destId="{588CE278-DAA8-4623-91DA-5EB2F525F406}" srcOrd="1" destOrd="0" presId="urn:microsoft.com/office/officeart/2005/8/layout/hierarchy6"/>
    <dgm:cxn modelId="{7E5EE313-C810-4AFA-9450-A3EA134F13CE}" type="presParOf" srcId="{588CE278-DAA8-4623-91DA-5EB2F525F406}" destId="{A70A1BB9-1A56-45D3-84D7-2FB4BE572816}" srcOrd="0" destOrd="0" presId="urn:microsoft.com/office/officeart/2005/8/layout/hierarchy6"/>
    <dgm:cxn modelId="{D6157F8D-3EE7-4874-8E43-19B9BCB058E4}" type="presParOf" srcId="{588CE278-DAA8-4623-91DA-5EB2F525F406}" destId="{DCE6FCE2-B819-454F-8ED6-3D6D7D0B9AFD}" srcOrd="1" destOrd="0" presId="urn:microsoft.com/office/officeart/2005/8/layout/hierarchy6"/>
    <dgm:cxn modelId="{45B6E265-2685-46F1-A379-3B5E640583E4}" type="presParOf" srcId="{6B26AA84-E1E0-407D-961B-DD13BFC54E87}" destId="{C7E49B5C-4DB1-4996-9BC1-FDB49F979BCF}" srcOrd="4" destOrd="0" presId="urn:microsoft.com/office/officeart/2005/8/layout/hierarchy6"/>
    <dgm:cxn modelId="{9DDA9EA0-9F7C-4A75-8C92-80D8F2CCD50A}" type="presParOf" srcId="{6B26AA84-E1E0-407D-961B-DD13BFC54E87}" destId="{4D6EBF51-4C85-4280-B7EA-D6E09C2A81FA}" srcOrd="5" destOrd="0" presId="urn:microsoft.com/office/officeart/2005/8/layout/hierarchy6"/>
    <dgm:cxn modelId="{60096C31-C0C6-400E-9284-DA69CE46EF16}" type="presParOf" srcId="{4D6EBF51-4C85-4280-B7EA-D6E09C2A81FA}" destId="{D504278E-587A-4F8D-9E91-C8B83AB1BDB9}" srcOrd="0" destOrd="0" presId="urn:microsoft.com/office/officeart/2005/8/layout/hierarchy6"/>
    <dgm:cxn modelId="{75002A46-E74E-49A0-BE24-65843E3DA593}" type="presParOf" srcId="{4D6EBF51-4C85-4280-B7EA-D6E09C2A81FA}" destId="{48E0720A-E78D-4B56-9036-73F88D502B77}" srcOrd="1" destOrd="0" presId="urn:microsoft.com/office/officeart/2005/8/layout/hierarchy6"/>
    <dgm:cxn modelId="{52B16465-82A5-476D-B094-2A7A4914F525}" type="presParOf" srcId="{48E0720A-E78D-4B56-9036-73F88D502B77}" destId="{BBD2633D-85B8-423A-95B1-BDA27D774A6F}" srcOrd="0" destOrd="0" presId="urn:microsoft.com/office/officeart/2005/8/layout/hierarchy6"/>
    <dgm:cxn modelId="{C18859B5-EE3E-4CC1-9574-AB3D35D9A809}" type="presParOf" srcId="{48E0720A-E78D-4B56-9036-73F88D502B77}" destId="{17879C4E-B02D-40D8-8B13-6FBB9CB73494}" srcOrd="1" destOrd="0" presId="urn:microsoft.com/office/officeart/2005/8/layout/hierarchy6"/>
    <dgm:cxn modelId="{965B786C-C891-435B-900F-D230B11A014F}" type="presParOf" srcId="{17879C4E-B02D-40D8-8B13-6FBB9CB73494}" destId="{E7C54695-181E-4AAD-9A21-F0CCB6D38F28}" srcOrd="0" destOrd="0" presId="urn:microsoft.com/office/officeart/2005/8/layout/hierarchy6"/>
    <dgm:cxn modelId="{0130E957-B821-44CC-B5F8-772DAF0C183D}" type="presParOf" srcId="{17879C4E-B02D-40D8-8B13-6FBB9CB73494}" destId="{DFDA323A-2DFC-4A42-B06E-47D03C9783DE}" srcOrd="1" destOrd="0" presId="urn:microsoft.com/office/officeart/2005/8/layout/hierarchy6"/>
    <dgm:cxn modelId="{2603C826-FA9B-4DCF-AA55-3BB98D8646B8}" type="presParOf" srcId="{DFDA323A-2DFC-4A42-B06E-47D03C9783DE}" destId="{1C070950-5B4F-4B43-B201-91989ACB0746}" srcOrd="0" destOrd="0" presId="urn:microsoft.com/office/officeart/2005/8/layout/hierarchy6"/>
    <dgm:cxn modelId="{87078D1F-7AAA-4D95-9117-E271C8E61835}" type="presParOf" srcId="{DFDA323A-2DFC-4A42-B06E-47D03C9783DE}" destId="{8E3AA2DF-F9D2-4E9C-A7E6-1D3246427E11}" srcOrd="1" destOrd="0" presId="urn:microsoft.com/office/officeart/2005/8/layout/hierarchy6"/>
    <dgm:cxn modelId="{34BF9693-EECC-4C39-A799-656D14B1AB1C}" type="presParOf" srcId="{8E3AA2DF-F9D2-4E9C-A7E6-1D3246427E11}" destId="{08164E02-BEB3-4C08-B870-CFBE0A959D92}" srcOrd="0" destOrd="0" presId="urn:microsoft.com/office/officeart/2005/8/layout/hierarchy6"/>
    <dgm:cxn modelId="{ABBEE200-D3CD-41C5-BD20-F2604CCC129F}" type="presParOf" srcId="{8E3AA2DF-F9D2-4E9C-A7E6-1D3246427E11}" destId="{05053E91-59A9-4889-8D57-DDFDA5E1AFD3}" srcOrd="1" destOrd="0" presId="urn:microsoft.com/office/officeart/2005/8/layout/hierarchy6"/>
    <dgm:cxn modelId="{7CC62EC2-7F17-4EC4-A69F-1C84BCFD3C7D}" type="presParOf" srcId="{6B26AA84-E1E0-407D-961B-DD13BFC54E87}" destId="{4AB6553D-CBDB-4AC5-8017-4A020E147286}" srcOrd="6" destOrd="0" presId="urn:microsoft.com/office/officeart/2005/8/layout/hierarchy6"/>
    <dgm:cxn modelId="{1705B699-88C0-4A02-8AF7-41732448DEED}" type="presParOf" srcId="{6B26AA84-E1E0-407D-961B-DD13BFC54E87}" destId="{15A597E4-C523-47C3-BED7-D53D32E03059}" srcOrd="7" destOrd="0" presId="urn:microsoft.com/office/officeart/2005/8/layout/hierarchy6"/>
    <dgm:cxn modelId="{B711722C-24D7-4115-9A09-B1D2D8F79611}" type="presParOf" srcId="{15A597E4-C523-47C3-BED7-D53D32E03059}" destId="{6F7089D2-37B3-4F29-ABC2-F63EF8109A96}" srcOrd="0" destOrd="0" presId="urn:microsoft.com/office/officeart/2005/8/layout/hierarchy6"/>
    <dgm:cxn modelId="{ACEF4A9D-2138-4825-B8E7-0BE950C228A5}" type="presParOf" srcId="{15A597E4-C523-47C3-BED7-D53D32E03059}" destId="{EA0CE78A-61CC-4702-877A-C561243FDA2F}" srcOrd="1" destOrd="0" presId="urn:microsoft.com/office/officeart/2005/8/layout/hierarchy6"/>
    <dgm:cxn modelId="{13285445-2EDB-43C3-8B61-54785589CAA2}" type="presParOf" srcId="{EA0CE78A-61CC-4702-877A-C561243FDA2F}" destId="{BB9BF4E2-206C-495E-8870-182059986F94}" srcOrd="0" destOrd="0" presId="urn:microsoft.com/office/officeart/2005/8/layout/hierarchy6"/>
    <dgm:cxn modelId="{6322E770-770C-42BF-8A88-699CC869A527}" type="presParOf" srcId="{EA0CE78A-61CC-4702-877A-C561243FDA2F}" destId="{1292858F-B5C2-46C0-B690-60C987501529}" srcOrd="1" destOrd="0" presId="urn:microsoft.com/office/officeart/2005/8/layout/hierarchy6"/>
    <dgm:cxn modelId="{7131A988-A72E-4BF2-A566-AD93EF7C29F5}" type="presParOf" srcId="{1292858F-B5C2-46C0-B690-60C987501529}" destId="{A83D9AB5-DD46-43DA-960B-34A45464F391}" srcOrd="0" destOrd="0" presId="urn:microsoft.com/office/officeart/2005/8/layout/hierarchy6"/>
    <dgm:cxn modelId="{4E36EF8B-C7F8-4868-AB22-76DEBB150ABC}" type="presParOf" srcId="{1292858F-B5C2-46C0-B690-60C987501529}" destId="{0D43D606-9F3B-4E65-B11A-24F5480315FF}" srcOrd="1" destOrd="0" presId="urn:microsoft.com/office/officeart/2005/8/layout/hierarchy6"/>
    <dgm:cxn modelId="{608EC28D-0387-488F-9DC2-4561528804FC}" type="presParOf" srcId="{0D43D606-9F3B-4E65-B11A-24F5480315FF}" destId="{B98F5309-3396-470D-ACC2-16D56E6C6D11}" srcOrd="0" destOrd="0" presId="urn:microsoft.com/office/officeart/2005/8/layout/hierarchy6"/>
    <dgm:cxn modelId="{BA96A338-015D-440B-8BE5-83E4699E6527}" type="presParOf" srcId="{0D43D606-9F3B-4E65-B11A-24F5480315FF}" destId="{6BB0F39F-FAE0-4519-A0F7-4ADA2647E76D}" srcOrd="1" destOrd="0" presId="urn:microsoft.com/office/officeart/2005/8/layout/hierarchy6"/>
    <dgm:cxn modelId="{C99150AB-BC3E-4C00-AEF9-7708D5CABDCB}" type="presParOf" srcId="{6BB0F39F-FAE0-4519-A0F7-4ADA2647E76D}" destId="{03C0A3D3-D98E-4C7C-961A-405080AA3F92}" srcOrd="0" destOrd="0" presId="urn:microsoft.com/office/officeart/2005/8/layout/hierarchy6"/>
    <dgm:cxn modelId="{DFA12E19-F72C-4DC2-8B9D-37A9B7F90524}" type="presParOf" srcId="{6BB0F39F-FAE0-4519-A0F7-4ADA2647E76D}" destId="{1838AD18-242D-49AC-8118-A9D6039B72AC}" srcOrd="1" destOrd="0" presId="urn:microsoft.com/office/officeart/2005/8/layout/hierarchy6"/>
    <dgm:cxn modelId="{1553138C-2CCC-4A2E-ABD5-CC15749C762A}" type="presParOf" srcId="{6B26AA84-E1E0-407D-961B-DD13BFC54E87}" destId="{4C6EFE80-954B-4FA1-9B26-19ED4D348691}" srcOrd="8" destOrd="0" presId="urn:microsoft.com/office/officeart/2005/8/layout/hierarchy6"/>
    <dgm:cxn modelId="{18307D34-E71D-4C54-987E-299A01CDB2AA}" type="presParOf" srcId="{6B26AA84-E1E0-407D-961B-DD13BFC54E87}" destId="{F23F6090-0E8B-46DE-8B51-4E6B97652EA4}" srcOrd="9" destOrd="0" presId="urn:microsoft.com/office/officeart/2005/8/layout/hierarchy6"/>
    <dgm:cxn modelId="{2DE9A59A-5EAE-4834-B7E0-FAD246B7CE34}" type="presParOf" srcId="{F23F6090-0E8B-46DE-8B51-4E6B97652EA4}" destId="{F32FCD59-6A33-46D2-843A-CF4F77219114}" srcOrd="0" destOrd="0" presId="urn:microsoft.com/office/officeart/2005/8/layout/hierarchy6"/>
    <dgm:cxn modelId="{1F1D4844-1461-4A85-8E97-2E547DEC895C}" type="presParOf" srcId="{F23F6090-0E8B-46DE-8B51-4E6B97652EA4}" destId="{86B875F4-8733-462B-B7E2-0E04325E7C86}" srcOrd="1" destOrd="0" presId="urn:microsoft.com/office/officeart/2005/8/layout/hierarchy6"/>
    <dgm:cxn modelId="{22C959ED-800A-402C-A06A-06E2795CEB0A}" type="presParOf" srcId="{86B875F4-8733-462B-B7E2-0E04325E7C86}" destId="{E1EEB696-F040-47F3-81DD-AE7C67EFC382}" srcOrd="0" destOrd="0" presId="urn:microsoft.com/office/officeart/2005/8/layout/hierarchy6"/>
    <dgm:cxn modelId="{BD1704EC-D472-44F7-9EC4-592D210A2D14}" type="presParOf" srcId="{86B875F4-8733-462B-B7E2-0E04325E7C86}" destId="{BB8D829E-BD28-45F9-902C-C2915E39B272}" srcOrd="1" destOrd="0" presId="urn:microsoft.com/office/officeart/2005/8/layout/hierarchy6"/>
    <dgm:cxn modelId="{68C150D3-7A1C-49B7-B11E-E76AECFCF51C}" type="presParOf" srcId="{BB8D829E-BD28-45F9-902C-C2915E39B272}" destId="{68F0D966-BFBE-4FF3-A39A-3F3EAD18161E}" srcOrd="0" destOrd="0" presId="urn:microsoft.com/office/officeart/2005/8/layout/hierarchy6"/>
    <dgm:cxn modelId="{86CF8778-57A9-45F3-9B5A-E8A54B791AC7}" type="presParOf" srcId="{BB8D829E-BD28-45F9-902C-C2915E39B272}" destId="{8A85254F-22D0-4D69-BF2D-E61BA67683BE}" srcOrd="1" destOrd="0" presId="urn:microsoft.com/office/officeart/2005/8/layout/hierarchy6"/>
    <dgm:cxn modelId="{B850D341-5000-46AD-B121-E7C8E8D16CD6}" type="presParOf" srcId="{8A85254F-22D0-4D69-BF2D-E61BA67683BE}" destId="{6B43373D-8564-414A-8C9E-0734F1AC1F04}" srcOrd="0" destOrd="0" presId="urn:microsoft.com/office/officeart/2005/8/layout/hierarchy6"/>
    <dgm:cxn modelId="{F37BC0A4-4721-45EA-8D0C-15B167560E7E}" type="presParOf" srcId="{8A85254F-22D0-4D69-BF2D-E61BA67683BE}" destId="{507117A2-ABB6-4B87-BE8D-1EE16DA0B5ED}" srcOrd="1" destOrd="0" presId="urn:microsoft.com/office/officeart/2005/8/layout/hierarchy6"/>
    <dgm:cxn modelId="{2B3E1259-E704-4459-9030-9B0659AF5503}" type="presParOf" srcId="{507117A2-ABB6-4B87-BE8D-1EE16DA0B5ED}" destId="{CA816109-6B24-4BCA-B77E-2C6C715E0C3D}" srcOrd="0" destOrd="0" presId="urn:microsoft.com/office/officeart/2005/8/layout/hierarchy6"/>
    <dgm:cxn modelId="{356A4903-A19C-4444-B2B5-D2D323B88565}" type="presParOf" srcId="{507117A2-ABB6-4B87-BE8D-1EE16DA0B5ED}" destId="{527647FC-7167-4EEE-8C4D-A36577CB6FAC}" srcOrd="1" destOrd="0" presId="urn:microsoft.com/office/officeart/2005/8/layout/hierarchy6"/>
    <dgm:cxn modelId="{FC9E2A48-81EF-445A-97FD-E59D72974620}" type="presParOf" srcId="{1E1C1CDB-D326-4B41-B5D3-259B87C12785}" destId="{52D03259-390B-4D7E-8C8B-3CBDC413E01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18C04-3166-43BE-A149-878D4EE3DF27}">
      <dsp:nvSpPr>
        <dsp:cNvPr id="0" name=""/>
        <dsp:cNvSpPr/>
      </dsp:nvSpPr>
      <dsp:spPr>
        <a:xfrm>
          <a:off x="2749973" y="0"/>
          <a:ext cx="1374986" cy="865632"/>
        </a:xfrm>
        <a:prstGeom prst="trapezoid">
          <a:avLst>
            <a:gd name="adj" fmla="val 794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Seviye 4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ERP</a:t>
          </a:r>
          <a:endParaRPr lang="en-US" sz="1800" kern="1200" dirty="0"/>
        </a:p>
      </dsp:txBody>
      <dsp:txXfrm>
        <a:off x="2749973" y="0"/>
        <a:ext cx="1374986" cy="865632"/>
      </dsp:txXfrm>
    </dsp:sp>
    <dsp:sp modelId="{13FCE375-2196-4466-86BC-0C0EBDA3F531}">
      <dsp:nvSpPr>
        <dsp:cNvPr id="0" name=""/>
        <dsp:cNvSpPr/>
      </dsp:nvSpPr>
      <dsp:spPr>
        <a:xfrm>
          <a:off x="2062479" y="865632"/>
          <a:ext cx="2749973" cy="865632"/>
        </a:xfrm>
        <a:prstGeom prst="trapezoid">
          <a:avLst>
            <a:gd name="adj" fmla="val 794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Seviye 3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Manufacturing Execution System</a:t>
          </a:r>
          <a:endParaRPr lang="en-US" sz="1800" kern="1200" dirty="0"/>
        </a:p>
      </dsp:txBody>
      <dsp:txXfrm>
        <a:off x="2543725" y="865632"/>
        <a:ext cx="1787482" cy="865632"/>
      </dsp:txXfrm>
    </dsp:sp>
    <dsp:sp modelId="{D0316A72-16C6-4269-A46D-50A771B487AF}">
      <dsp:nvSpPr>
        <dsp:cNvPr id="0" name=""/>
        <dsp:cNvSpPr/>
      </dsp:nvSpPr>
      <dsp:spPr>
        <a:xfrm>
          <a:off x="1374986" y="1731264"/>
          <a:ext cx="4124959" cy="865632"/>
        </a:xfrm>
        <a:prstGeom prst="trapezoid">
          <a:avLst>
            <a:gd name="adj" fmla="val 794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Seviye 2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Supervisory Computer System</a:t>
          </a:r>
          <a:endParaRPr lang="en-US" sz="1800" kern="1200" dirty="0"/>
        </a:p>
      </dsp:txBody>
      <dsp:txXfrm>
        <a:off x="2096854" y="1731264"/>
        <a:ext cx="2681223" cy="865632"/>
      </dsp:txXfrm>
    </dsp:sp>
    <dsp:sp modelId="{B17F6BE7-1AB1-4420-B1D4-6932F13B74DA}">
      <dsp:nvSpPr>
        <dsp:cNvPr id="0" name=""/>
        <dsp:cNvSpPr/>
      </dsp:nvSpPr>
      <dsp:spPr>
        <a:xfrm>
          <a:off x="687493" y="2596896"/>
          <a:ext cx="5499946" cy="865632"/>
        </a:xfrm>
        <a:prstGeom prst="trapezoid">
          <a:avLst>
            <a:gd name="adj" fmla="val 794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Seviye 1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Control Systems</a:t>
          </a:r>
          <a:endParaRPr lang="en-US" sz="1800" kern="1200" dirty="0"/>
        </a:p>
      </dsp:txBody>
      <dsp:txXfrm>
        <a:off x="1649983" y="2596896"/>
        <a:ext cx="3574965" cy="865632"/>
      </dsp:txXfrm>
    </dsp:sp>
    <dsp:sp modelId="{D71CF305-F746-46C0-8B60-5FB5E6D68CF9}">
      <dsp:nvSpPr>
        <dsp:cNvPr id="0" name=""/>
        <dsp:cNvSpPr/>
      </dsp:nvSpPr>
      <dsp:spPr>
        <a:xfrm>
          <a:off x="0" y="3462528"/>
          <a:ext cx="6874933" cy="865632"/>
        </a:xfrm>
        <a:prstGeom prst="trapezoid">
          <a:avLst>
            <a:gd name="adj" fmla="val 794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Seviye 0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Field Devices</a:t>
          </a:r>
          <a:endParaRPr lang="en-US" sz="1800" kern="1200" dirty="0"/>
        </a:p>
      </dsp:txBody>
      <dsp:txXfrm>
        <a:off x="1203113" y="3462528"/>
        <a:ext cx="4468706" cy="865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E147F-6163-489F-B004-70B44D257A3E}">
      <dsp:nvSpPr>
        <dsp:cNvPr id="0" name=""/>
        <dsp:cNvSpPr/>
      </dsp:nvSpPr>
      <dsp:spPr>
        <a:xfrm>
          <a:off x="4572446" y="1647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S4</a:t>
          </a:r>
          <a:endParaRPr lang="en-US" sz="2600" kern="1200" dirty="0"/>
        </a:p>
      </dsp:txBody>
      <dsp:txXfrm>
        <a:off x="4590283" y="19484"/>
        <a:ext cx="877833" cy="573330"/>
      </dsp:txXfrm>
    </dsp:sp>
    <dsp:sp modelId="{C63C840F-7256-4EB5-874F-84C8473CC0B1}">
      <dsp:nvSpPr>
        <dsp:cNvPr id="0" name=""/>
        <dsp:cNvSpPr/>
      </dsp:nvSpPr>
      <dsp:spPr>
        <a:xfrm>
          <a:off x="4983479" y="61065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AD81F-4682-437A-B434-915AF8CFA994}">
      <dsp:nvSpPr>
        <dsp:cNvPr id="0" name=""/>
        <dsp:cNvSpPr/>
      </dsp:nvSpPr>
      <dsp:spPr>
        <a:xfrm>
          <a:off x="4572446" y="85425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S3</a:t>
          </a:r>
          <a:endParaRPr lang="en-US" sz="2600" kern="1200" dirty="0"/>
        </a:p>
      </dsp:txBody>
      <dsp:txXfrm>
        <a:off x="4590283" y="872090"/>
        <a:ext cx="877833" cy="573330"/>
      </dsp:txXfrm>
    </dsp:sp>
    <dsp:sp modelId="{C0ED7495-5A3B-4153-B0A9-B77A20C59657}">
      <dsp:nvSpPr>
        <dsp:cNvPr id="0" name=""/>
        <dsp:cNvSpPr/>
      </dsp:nvSpPr>
      <dsp:spPr>
        <a:xfrm>
          <a:off x="1290946" y="1463258"/>
          <a:ext cx="3738253" cy="243601"/>
        </a:xfrm>
        <a:custGeom>
          <a:avLst/>
          <a:gdLst/>
          <a:ahLst/>
          <a:cxnLst/>
          <a:rect l="0" t="0" r="0" b="0"/>
          <a:pathLst>
            <a:path>
              <a:moveTo>
                <a:pt x="3738253" y="0"/>
              </a:moveTo>
              <a:lnTo>
                <a:pt x="3738253" y="121800"/>
              </a:lnTo>
              <a:lnTo>
                <a:pt x="0" y="121800"/>
              </a:lnTo>
              <a:lnTo>
                <a:pt x="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2196D-5513-4F81-B008-F859349BA6D9}">
      <dsp:nvSpPr>
        <dsp:cNvPr id="0" name=""/>
        <dsp:cNvSpPr/>
      </dsp:nvSpPr>
      <dsp:spPr>
        <a:xfrm>
          <a:off x="834193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  <a:endParaRPr lang="en-US" sz="2600" kern="1200" dirty="0"/>
        </a:p>
      </dsp:txBody>
      <dsp:txXfrm>
        <a:off x="852030" y="1724697"/>
        <a:ext cx="877833" cy="573330"/>
      </dsp:txXfrm>
    </dsp:sp>
    <dsp:sp modelId="{5F203AC5-9D2C-405A-957C-164B2145F2CA}">
      <dsp:nvSpPr>
        <dsp:cNvPr id="0" name=""/>
        <dsp:cNvSpPr/>
      </dsp:nvSpPr>
      <dsp:spPr>
        <a:xfrm>
          <a:off x="1245226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8FA833-98AE-45CD-B488-DFD688BCC639}">
      <dsp:nvSpPr>
        <dsp:cNvPr id="0" name=""/>
        <dsp:cNvSpPr/>
      </dsp:nvSpPr>
      <dsp:spPr>
        <a:xfrm>
          <a:off x="834193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  <a:endParaRPr lang="en-US" sz="2600" kern="1200" dirty="0"/>
        </a:p>
      </dsp:txBody>
      <dsp:txXfrm>
        <a:off x="852030" y="2577303"/>
        <a:ext cx="877833" cy="573330"/>
      </dsp:txXfrm>
    </dsp:sp>
    <dsp:sp modelId="{54B8F2B7-3D31-4726-84CC-3DD3E30431EC}">
      <dsp:nvSpPr>
        <dsp:cNvPr id="0" name=""/>
        <dsp:cNvSpPr/>
      </dsp:nvSpPr>
      <dsp:spPr>
        <a:xfrm>
          <a:off x="1245226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137EA-B810-4C28-85BD-468A3EB24E49}">
      <dsp:nvSpPr>
        <dsp:cNvPr id="0" name=""/>
        <dsp:cNvSpPr/>
      </dsp:nvSpPr>
      <dsp:spPr>
        <a:xfrm>
          <a:off x="834193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  <a:endParaRPr lang="en-US" sz="2600" kern="1200" dirty="0"/>
        </a:p>
      </dsp:txBody>
      <dsp:txXfrm>
        <a:off x="852030" y="3429910"/>
        <a:ext cx="877833" cy="573330"/>
      </dsp:txXfrm>
    </dsp:sp>
    <dsp:sp modelId="{DB39EF73-F962-4019-BCDC-191D9F9DEF14}">
      <dsp:nvSpPr>
        <dsp:cNvPr id="0" name=""/>
        <dsp:cNvSpPr/>
      </dsp:nvSpPr>
      <dsp:spPr>
        <a:xfrm>
          <a:off x="3164302" y="1463258"/>
          <a:ext cx="1864897" cy="243601"/>
        </a:xfrm>
        <a:custGeom>
          <a:avLst/>
          <a:gdLst/>
          <a:ahLst/>
          <a:cxnLst/>
          <a:rect l="0" t="0" r="0" b="0"/>
          <a:pathLst>
            <a:path>
              <a:moveTo>
                <a:pt x="1864897" y="0"/>
              </a:moveTo>
              <a:lnTo>
                <a:pt x="1864897" y="121800"/>
              </a:lnTo>
              <a:lnTo>
                <a:pt x="0" y="121800"/>
              </a:lnTo>
              <a:lnTo>
                <a:pt x="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E173E-7538-431A-A771-850FCCBAB72F}">
      <dsp:nvSpPr>
        <dsp:cNvPr id="0" name=""/>
        <dsp:cNvSpPr/>
      </dsp:nvSpPr>
      <dsp:spPr>
        <a:xfrm>
          <a:off x="2707549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2725386" y="1724697"/>
        <a:ext cx="877833" cy="573330"/>
      </dsp:txXfrm>
    </dsp:sp>
    <dsp:sp modelId="{23181496-33DA-4C62-9540-7A8CAB4F5577}">
      <dsp:nvSpPr>
        <dsp:cNvPr id="0" name=""/>
        <dsp:cNvSpPr/>
      </dsp:nvSpPr>
      <dsp:spPr>
        <a:xfrm>
          <a:off x="3118582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8B656-2652-4377-B27C-C45D2B24CB8C}">
      <dsp:nvSpPr>
        <dsp:cNvPr id="0" name=""/>
        <dsp:cNvSpPr/>
      </dsp:nvSpPr>
      <dsp:spPr>
        <a:xfrm>
          <a:off x="2707549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2725386" y="2577303"/>
        <a:ext cx="877833" cy="573330"/>
      </dsp:txXfrm>
    </dsp:sp>
    <dsp:sp modelId="{675F3369-BB3C-42CE-9F44-F80A943A7630}">
      <dsp:nvSpPr>
        <dsp:cNvPr id="0" name=""/>
        <dsp:cNvSpPr/>
      </dsp:nvSpPr>
      <dsp:spPr>
        <a:xfrm>
          <a:off x="3118582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A1BB9-1A56-45D3-84D7-2FB4BE572816}">
      <dsp:nvSpPr>
        <dsp:cNvPr id="0" name=""/>
        <dsp:cNvSpPr/>
      </dsp:nvSpPr>
      <dsp:spPr>
        <a:xfrm>
          <a:off x="2707549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2725386" y="3429910"/>
        <a:ext cx="877833" cy="573330"/>
      </dsp:txXfrm>
    </dsp:sp>
    <dsp:sp modelId="{C7E49B5C-4DB1-4996-9BC1-FDB49F979BCF}">
      <dsp:nvSpPr>
        <dsp:cNvPr id="0" name=""/>
        <dsp:cNvSpPr/>
      </dsp:nvSpPr>
      <dsp:spPr>
        <a:xfrm>
          <a:off x="4983479" y="1463258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4278E-587A-4F8D-9E91-C8B83AB1BDB9}">
      <dsp:nvSpPr>
        <dsp:cNvPr id="0" name=""/>
        <dsp:cNvSpPr/>
      </dsp:nvSpPr>
      <dsp:spPr>
        <a:xfrm>
          <a:off x="4572446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4590283" y="1724697"/>
        <a:ext cx="877833" cy="573330"/>
      </dsp:txXfrm>
    </dsp:sp>
    <dsp:sp modelId="{BBD2633D-85B8-423A-95B1-BDA27D774A6F}">
      <dsp:nvSpPr>
        <dsp:cNvPr id="0" name=""/>
        <dsp:cNvSpPr/>
      </dsp:nvSpPr>
      <dsp:spPr>
        <a:xfrm>
          <a:off x="4983479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54695-181E-4AAD-9A21-F0CCB6D38F28}">
      <dsp:nvSpPr>
        <dsp:cNvPr id="0" name=""/>
        <dsp:cNvSpPr/>
      </dsp:nvSpPr>
      <dsp:spPr>
        <a:xfrm>
          <a:off x="4572446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4590283" y="2577303"/>
        <a:ext cx="877833" cy="573330"/>
      </dsp:txXfrm>
    </dsp:sp>
    <dsp:sp modelId="{1C070950-5B4F-4B43-B201-91989ACB0746}">
      <dsp:nvSpPr>
        <dsp:cNvPr id="0" name=""/>
        <dsp:cNvSpPr/>
      </dsp:nvSpPr>
      <dsp:spPr>
        <a:xfrm>
          <a:off x="4983479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64E02-BEB3-4C08-B870-CFBE0A959D92}">
      <dsp:nvSpPr>
        <dsp:cNvPr id="0" name=""/>
        <dsp:cNvSpPr/>
      </dsp:nvSpPr>
      <dsp:spPr>
        <a:xfrm>
          <a:off x="4572446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4590283" y="3429910"/>
        <a:ext cx="877833" cy="573330"/>
      </dsp:txXfrm>
    </dsp:sp>
    <dsp:sp modelId="{4AB6553D-CBDB-4AC5-8017-4A020E147286}">
      <dsp:nvSpPr>
        <dsp:cNvPr id="0" name=""/>
        <dsp:cNvSpPr/>
      </dsp:nvSpPr>
      <dsp:spPr>
        <a:xfrm>
          <a:off x="5029199" y="1463258"/>
          <a:ext cx="1991892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00"/>
              </a:lnTo>
              <a:lnTo>
                <a:pt x="1991892" y="121800"/>
              </a:lnTo>
              <a:lnTo>
                <a:pt x="1991892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089D2-37B3-4F29-ABC2-F63EF8109A96}">
      <dsp:nvSpPr>
        <dsp:cNvPr id="0" name=""/>
        <dsp:cNvSpPr/>
      </dsp:nvSpPr>
      <dsp:spPr>
        <a:xfrm>
          <a:off x="6564339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6582176" y="1724697"/>
        <a:ext cx="877833" cy="573330"/>
      </dsp:txXfrm>
    </dsp:sp>
    <dsp:sp modelId="{BB9BF4E2-206C-495E-8870-182059986F94}">
      <dsp:nvSpPr>
        <dsp:cNvPr id="0" name=""/>
        <dsp:cNvSpPr/>
      </dsp:nvSpPr>
      <dsp:spPr>
        <a:xfrm>
          <a:off x="6975372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D9AB5-DD46-43DA-960B-34A45464F391}">
      <dsp:nvSpPr>
        <dsp:cNvPr id="0" name=""/>
        <dsp:cNvSpPr/>
      </dsp:nvSpPr>
      <dsp:spPr>
        <a:xfrm>
          <a:off x="6564339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6582176" y="2577303"/>
        <a:ext cx="877833" cy="573330"/>
      </dsp:txXfrm>
    </dsp:sp>
    <dsp:sp modelId="{B98F5309-3396-470D-ACC2-16D56E6C6D11}">
      <dsp:nvSpPr>
        <dsp:cNvPr id="0" name=""/>
        <dsp:cNvSpPr/>
      </dsp:nvSpPr>
      <dsp:spPr>
        <a:xfrm>
          <a:off x="6975372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0A3D3-D98E-4C7C-961A-405080AA3F92}">
      <dsp:nvSpPr>
        <dsp:cNvPr id="0" name=""/>
        <dsp:cNvSpPr/>
      </dsp:nvSpPr>
      <dsp:spPr>
        <a:xfrm>
          <a:off x="6564339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6582176" y="3429910"/>
        <a:ext cx="877833" cy="573330"/>
      </dsp:txXfrm>
    </dsp:sp>
    <dsp:sp modelId="{4C6EFE80-954B-4FA1-9B26-19ED4D348691}">
      <dsp:nvSpPr>
        <dsp:cNvPr id="0" name=""/>
        <dsp:cNvSpPr/>
      </dsp:nvSpPr>
      <dsp:spPr>
        <a:xfrm>
          <a:off x="5029199" y="1463258"/>
          <a:ext cx="3831385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00"/>
              </a:lnTo>
              <a:lnTo>
                <a:pt x="3831385" y="121800"/>
              </a:lnTo>
              <a:lnTo>
                <a:pt x="3831385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FCD59-6A33-46D2-843A-CF4F77219114}">
      <dsp:nvSpPr>
        <dsp:cNvPr id="0" name=""/>
        <dsp:cNvSpPr/>
      </dsp:nvSpPr>
      <dsp:spPr>
        <a:xfrm>
          <a:off x="8403831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8421668" y="1724697"/>
        <a:ext cx="877833" cy="573330"/>
      </dsp:txXfrm>
    </dsp:sp>
    <dsp:sp modelId="{E1EEB696-F040-47F3-81DD-AE7C67EFC382}">
      <dsp:nvSpPr>
        <dsp:cNvPr id="0" name=""/>
        <dsp:cNvSpPr/>
      </dsp:nvSpPr>
      <dsp:spPr>
        <a:xfrm>
          <a:off x="8814865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0D966-BFBE-4FF3-A39A-3F3EAD18161E}">
      <dsp:nvSpPr>
        <dsp:cNvPr id="0" name=""/>
        <dsp:cNvSpPr/>
      </dsp:nvSpPr>
      <dsp:spPr>
        <a:xfrm>
          <a:off x="8403831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8421668" y="2577303"/>
        <a:ext cx="877833" cy="573330"/>
      </dsp:txXfrm>
    </dsp:sp>
    <dsp:sp modelId="{6B43373D-8564-414A-8C9E-0734F1AC1F04}">
      <dsp:nvSpPr>
        <dsp:cNvPr id="0" name=""/>
        <dsp:cNvSpPr/>
      </dsp:nvSpPr>
      <dsp:spPr>
        <a:xfrm>
          <a:off x="8814865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816109-6B24-4BCA-B77E-2C6C715E0C3D}">
      <dsp:nvSpPr>
        <dsp:cNvPr id="0" name=""/>
        <dsp:cNvSpPr/>
      </dsp:nvSpPr>
      <dsp:spPr>
        <a:xfrm>
          <a:off x="8403831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8421668" y="3429910"/>
        <a:ext cx="877833" cy="573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18C04-3166-43BE-A149-878D4EE3DF27}">
      <dsp:nvSpPr>
        <dsp:cNvPr id="0" name=""/>
        <dsp:cNvSpPr/>
      </dsp:nvSpPr>
      <dsp:spPr>
        <a:xfrm>
          <a:off x="2749973" y="0"/>
          <a:ext cx="1374986" cy="865632"/>
        </a:xfrm>
        <a:prstGeom prst="trapezoid">
          <a:avLst>
            <a:gd name="adj" fmla="val 794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Seviye 4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ERP</a:t>
          </a:r>
          <a:endParaRPr lang="en-US" sz="1800" kern="1200" dirty="0"/>
        </a:p>
      </dsp:txBody>
      <dsp:txXfrm>
        <a:off x="2749973" y="0"/>
        <a:ext cx="1374986" cy="865632"/>
      </dsp:txXfrm>
    </dsp:sp>
    <dsp:sp modelId="{13FCE375-2196-4466-86BC-0C0EBDA3F531}">
      <dsp:nvSpPr>
        <dsp:cNvPr id="0" name=""/>
        <dsp:cNvSpPr/>
      </dsp:nvSpPr>
      <dsp:spPr>
        <a:xfrm>
          <a:off x="2062479" y="865632"/>
          <a:ext cx="2749973" cy="865632"/>
        </a:xfrm>
        <a:prstGeom prst="trapezoid">
          <a:avLst>
            <a:gd name="adj" fmla="val 794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Seviye 3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Manufacturing Execution System</a:t>
          </a:r>
          <a:endParaRPr lang="en-US" sz="1800" kern="1200" dirty="0"/>
        </a:p>
      </dsp:txBody>
      <dsp:txXfrm>
        <a:off x="2543725" y="865632"/>
        <a:ext cx="1787482" cy="865632"/>
      </dsp:txXfrm>
    </dsp:sp>
    <dsp:sp modelId="{D0316A72-16C6-4269-A46D-50A771B487AF}">
      <dsp:nvSpPr>
        <dsp:cNvPr id="0" name=""/>
        <dsp:cNvSpPr/>
      </dsp:nvSpPr>
      <dsp:spPr>
        <a:xfrm>
          <a:off x="1374986" y="1731264"/>
          <a:ext cx="4124959" cy="865632"/>
        </a:xfrm>
        <a:prstGeom prst="trapezoid">
          <a:avLst>
            <a:gd name="adj" fmla="val 794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Seviye 2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Supervisory Computer System</a:t>
          </a:r>
          <a:endParaRPr lang="en-US" sz="1800" kern="1200" dirty="0"/>
        </a:p>
      </dsp:txBody>
      <dsp:txXfrm>
        <a:off x="2096854" y="1731264"/>
        <a:ext cx="2681223" cy="865632"/>
      </dsp:txXfrm>
    </dsp:sp>
    <dsp:sp modelId="{B17F6BE7-1AB1-4420-B1D4-6932F13B74DA}">
      <dsp:nvSpPr>
        <dsp:cNvPr id="0" name=""/>
        <dsp:cNvSpPr/>
      </dsp:nvSpPr>
      <dsp:spPr>
        <a:xfrm>
          <a:off x="687493" y="2596896"/>
          <a:ext cx="5499946" cy="865632"/>
        </a:xfrm>
        <a:prstGeom prst="trapezoid">
          <a:avLst>
            <a:gd name="adj" fmla="val 794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Seviye 1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Industrial Automation</a:t>
          </a:r>
          <a:endParaRPr lang="en-US" sz="1800" kern="1200" dirty="0"/>
        </a:p>
      </dsp:txBody>
      <dsp:txXfrm>
        <a:off x="1649983" y="2596896"/>
        <a:ext cx="3574965" cy="865632"/>
      </dsp:txXfrm>
    </dsp:sp>
    <dsp:sp modelId="{D71CF305-F746-46C0-8B60-5FB5E6D68CF9}">
      <dsp:nvSpPr>
        <dsp:cNvPr id="0" name=""/>
        <dsp:cNvSpPr/>
      </dsp:nvSpPr>
      <dsp:spPr>
        <a:xfrm>
          <a:off x="0" y="3462528"/>
          <a:ext cx="6874933" cy="865632"/>
        </a:xfrm>
        <a:prstGeom prst="trapezoid">
          <a:avLst>
            <a:gd name="adj" fmla="val 794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Seviye 0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Field Devices</a:t>
          </a:r>
          <a:endParaRPr lang="en-US" sz="1800" kern="1200" dirty="0"/>
        </a:p>
      </dsp:txBody>
      <dsp:txXfrm>
        <a:off x="1203113" y="3462528"/>
        <a:ext cx="4468706" cy="8656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C2582-B139-4079-8E9A-7093656473C5}">
      <dsp:nvSpPr>
        <dsp:cNvPr id="0" name=""/>
        <dsp:cNvSpPr/>
      </dsp:nvSpPr>
      <dsp:spPr>
        <a:xfrm>
          <a:off x="4158" y="671562"/>
          <a:ext cx="1289235" cy="7735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Asitleme</a:t>
          </a:r>
          <a:endParaRPr lang="en-US" sz="1700" kern="1200" dirty="0"/>
        </a:p>
      </dsp:txBody>
      <dsp:txXfrm>
        <a:off x="26814" y="694218"/>
        <a:ext cx="1243923" cy="728229"/>
      </dsp:txXfrm>
    </dsp:sp>
    <dsp:sp modelId="{DA59F2BE-A649-4ED0-B6E2-82AD6BAC0C36}">
      <dsp:nvSpPr>
        <dsp:cNvPr id="0" name=""/>
        <dsp:cNvSpPr/>
      </dsp:nvSpPr>
      <dsp:spPr>
        <a:xfrm>
          <a:off x="1422318" y="898468"/>
          <a:ext cx="273317" cy="319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422318" y="962414"/>
        <a:ext cx="191322" cy="191838"/>
      </dsp:txXfrm>
    </dsp:sp>
    <dsp:sp modelId="{6E90C49C-6A63-4F5C-884E-936EA5482C8A}">
      <dsp:nvSpPr>
        <dsp:cNvPr id="0" name=""/>
        <dsp:cNvSpPr/>
      </dsp:nvSpPr>
      <dsp:spPr>
        <a:xfrm>
          <a:off x="1809088" y="671562"/>
          <a:ext cx="1289235" cy="7735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Haddeleme</a:t>
          </a:r>
          <a:endParaRPr lang="en-US" sz="1700" kern="1200" dirty="0"/>
        </a:p>
      </dsp:txBody>
      <dsp:txXfrm>
        <a:off x="1831744" y="694218"/>
        <a:ext cx="1243923" cy="728229"/>
      </dsp:txXfrm>
    </dsp:sp>
    <dsp:sp modelId="{0677D61D-96B3-42A8-8323-12CABD17422D}">
      <dsp:nvSpPr>
        <dsp:cNvPr id="0" name=""/>
        <dsp:cNvSpPr/>
      </dsp:nvSpPr>
      <dsp:spPr>
        <a:xfrm>
          <a:off x="3227248" y="898468"/>
          <a:ext cx="273317" cy="319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227248" y="962414"/>
        <a:ext cx="191322" cy="191838"/>
      </dsp:txXfrm>
    </dsp:sp>
    <dsp:sp modelId="{1689FD6C-CE40-4143-A0EA-22544D8CFD10}">
      <dsp:nvSpPr>
        <dsp:cNvPr id="0" name=""/>
        <dsp:cNvSpPr/>
      </dsp:nvSpPr>
      <dsp:spPr>
        <a:xfrm>
          <a:off x="3614019" y="671562"/>
          <a:ext cx="1289235" cy="7735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Tavlama</a:t>
          </a:r>
          <a:endParaRPr lang="en-US" sz="1700" kern="1200" dirty="0"/>
        </a:p>
      </dsp:txBody>
      <dsp:txXfrm>
        <a:off x="3636675" y="694218"/>
        <a:ext cx="1243923" cy="728229"/>
      </dsp:txXfrm>
    </dsp:sp>
    <dsp:sp modelId="{036BFF92-2D88-4E9D-9DBD-6CCCFB714A89}">
      <dsp:nvSpPr>
        <dsp:cNvPr id="0" name=""/>
        <dsp:cNvSpPr/>
      </dsp:nvSpPr>
      <dsp:spPr>
        <a:xfrm>
          <a:off x="5032178" y="898468"/>
          <a:ext cx="273317" cy="319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032178" y="962414"/>
        <a:ext cx="191322" cy="191838"/>
      </dsp:txXfrm>
    </dsp:sp>
    <dsp:sp modelId="{CA521745-DA78-4E20-800D-44E07E5E2BCD}">
      <dsp:nvSpPr>
        <dsp:cNvPr id="0" name=""/>
        <dsp:cNvSpPr/>
      </dsp:nvSpPr>
      <dsp:spPr>
        <a:xfrm>
          <a:off x="5418949" y="671562"/>
          <a:ext cx="1289235" cy="7735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Temperleme</a:t>
          </a:r>
          <a:endParaRPr lang="en-US" sz="1700" kern="1200" dirty="0"/>
        </a:p>
      </dsp:txBody>
      <dsp:txXfrm>
        <a:off x="5441605" y="694218"/>
        <a:ext cx="1243923" cy="728229"/>
      </dsp:txXfrm>
    </dsp:sp>
    <dsp:sp modelId="{285A9087-0EF0-4ACA-ABD9-919D04A66F16}">
      <dsp:nvSpPr>
        <dsp:cNvPr id="0" name=""/>
        <dsp:cNvSpPr/>
      </dsp:nvSpPr>
      <dsp:spPr>
        <a:xfrm>
          <a:off x="6837108" y="898468"/>
          <a:ext cx="273317" cy="319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6837108" y="962414"/>
        <a:ext cx="191322" cy="191838"/>
      </dsp:txXfrm>
    </dsp:sp>
    <dsp:sp modelId="{3E9390F5-62FF-482B-A9C1-B4C45E018829}">
      <dsp:nvSpPr>
        <dsp:cNvPr id="0" name=""/>
        <dsp:cNvSpPr/>
      </dsp:nvSpPr>
      <dsp:spPr>
        <a:xfrm>
          <a:off x="7223879" y="671562"/>
          <a:ext cx="1289235" cy="7735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Kalaylama</a:t>
          </a:r>
          <a:endParaRPr lang="en-US" sz="1700" kern="1200" dirty="0"/>
        </a:p>
      </dsp:txBody>
      <dsp:txXfrm>
        <a:off x="7246535" y="694218"/>
        <a:ext cx="1243923" cy="7282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E147F-6163-489F-B004-70B44D257A3E}">
      <dsp:nvSpPr>
        <dsp:cNvPr id="0" name=""/>
        <dsp:cNvSpPr/>
      </dsp:nvSpPr>
      <dsp:spPr>
        <a:xfrm>
          <a:off x="4572446" y="1647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S4</a:t>
          </a:r>
          <a:endParaRPr lang="en-US" sz="2600" kern="1200" dirty="0"/>
        </a:p>
      </dsp:txBody>
      <dsp:txXfrm>
        <a:off x="4590283" y="19484"/>
        <a:ext cx="877833" cy="573330"/>
      </dsp:txXfrm>
    </dsp:sp>
    <dsp:sp modelId="{C63C840F-7256-4EB5-874F-84C8473CC0B1}">
      <dsp:nvSpPr>
        <dsp:cNvPr id="0" name=""/>
        <dsp:cNvSpPr/>
      </dsp:nvSpPr>
      <dsp:spPr>
        <a:xfrm>
          <a:off x="4983479" y="61065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AD81F-4682-437A-B434-915AF8CFA994}">
      <dsp:nvSpPr>
        <dsp:cNvPr id="0" name=""/>
        <dsp:cNvSpPr/>
      </dsp:nvSpPr>
      <dsp:spPr>
        <a:xfrm>
          <a:off x="4572446" y="85425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S3</a:t>
          </a:r>
          <a:endParaRPr lang="en-US" sz="2600" kern="1200" dirty="0"/>
        </a:p>
      </dsp:txBody>
      <dsp:txXfrm>
        <a:off x="4590283" y="872090"/>
        <a:ext cx="877833" cy="573330"/>
      </dsp:txXfrm>
    </dsp:sp>
    <dsp:sp modelId="{C0ED7495-5A3B-4153-B0A9-B77A20C59657}">
      <dsp:nvSpPr>
        <dsp:cNvPr id="0" name=""/>
        <dsp:cNvSpPr/>
      </dsp:nvSpPr>
      <dsp:spPr>
        <a:xfrm>
          <a:off x="1290946" y="1463258"/>
          <a:ext cx="3738253" cy="243601"/>
        </a:xfrm>
        <a:custGeom>
          <a:avLst/>
          <a:gdLst/>
          <a:ahLst/>
          <a:cxnLst/>
          <a:rect l="0" t="0" r="0" b="0"/>
          <a:pathLst>
            <a:path>
              <a:moveTo>
                <a:pt x="3738253" y="0"/>
              </a:moveTo>
              <a:lnTo>
                <a:pt x="3738253" y="121800"/>
              </a:lnTo>
              <a:lnTo>
                <a:pt x="0" y="121800"/>
              </a:lnTo>
              <a:lnTo>
                <a:pt x="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2196D-5513-4F81-B008-F859349BA6D9}">
      <dsp:nvSpPr>
        <dsp:cNvPr id="0" name=""/>
        <dsp:cNvSpPr/>
      </dsp:nvSpPr>
      <dsp:spPr>
        <a:xfrm>
          <a:off x="834193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  <a:endParaRPr lang="en-US" sz="2600" kern="1200" dirty="0"/>
        </a:p>
      </dsp:txBody>
      <dsp:txXfrm>
        <a:off x="852030" y="1724697"/>
        <a:ext cx="877833" cy="573330"/>
      </dsp:txXfrm>
    </dsp:sp>
    <dsp:sp modelId="{5F203AC5-9D2C-405A-957C-164B2145F2CA}">
      <dsp:nvSpPr>
        <dsp:cNvPr id="0" name=""/>
        <dsp:cNvSpPr/>
      </dsp:nvSpPr>
      <dsp:spPr>
        <a:xfrm>
          <a:off x="1245226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8FA833-98AE-45CD-B488-DFD688BCC639}">
      <dsp:nvSpPr>
        <dsp:cNvPr id="0" name=""/>
        <dsp:cNvSpPr/>
      </dsp:nvSpPr>
      <dsp:spPr>
        <a:xfrm>
          <a:off x="834193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  <a:endParaRPr lang="en-US" sz="2600" kern="1200" dirty="0"/>
        </a:p>
      </dsp:txBody>
      <dsp:txXfrm>
        <a:off x="852030" y="2577303"/>
        <a:ext cx="877833" cy="573330"/>
      </dsp:txXfrm>
    </dsp:sp>
    <dsp:sp modelId="{54B8F2B7-3D31-4726-84CC-3DD3E30431EC}">
      <dsp:nvSpPr>
        <dsp:cNvPr id="0" name=""/>
        <dsp:cNvSpPr/>
      </dsp:nvSpPr>
      <dsp:spPr>
        <a:xfrm>
          <a:off x="1245226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137EA-B810-4C28-85BD-468A3EB24E49}">
      <dsp:nvSpPr>
        <dsp:cNvPr id="0" name=""/>
        <dsp:cNvSpPr/>
      </dsp:nvSpPr>
      <dsp:spPr>
        <a:xfrm>
          <a:off x="834193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  <a:endParaRPr lang="en-US" sz="2600" kern="1200" dirty="0"/>
        </a:p>
      </dsp:txBody>
      <dsp:txXfrm>
        <a:off x="852030" y="3429910"/>
        <a:ext cx="877833" cy="573330"/>
      </dsp:txXfrm>
    </dsp:sp>
    <dsp:sp modelId="{DB39EF73-F962-4019-BCDC-191D9F9DEF14}">
      <dsp:nvSpPr>
        <dsp:cNvPr id="0" name=""/>
        <dsp:cNvSpPr/>
      </dsp:nvSpPr>
      <dsp:spPr>
        <a:xfrm>
          <a:off x="3164302" y="1463258"/>
          <a:ext cx="1864897" cy="243601"/>
        </a:xfrm>
        <a:custGeom>
          <a:avLst/>
          <a:gdLst/>
          <a:ahLst/>
          <a:cxnLst/>
          <a:rect l="0" t="0" r="0" b="0"/>
          <a:pathLst>
            <a:path>
              <a:moveTo>
                <a:pt x="1864897" y="0"/>
              </a:moveTo>
              <a:lnTo>
                <a:pt x="1864897" y="121800"/>
              </a:lnTo>
              <a:lnTo>
                <a:pt x="0" y="121800"/>
              </a:lnTo>
              <a:lnTo>
                <a:pt x="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E173E-7538-431A-A771-850FCCBAB72F}">
      <dsp:nvSpPr>
        <dsp:cNvPr id="0" name=""/>
        <dsp:cNvSpPr/>
      </dsp:nvSpPr>
      <dsp:spPr>
        <a:xfrm>
          <a:off x="2707549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2725386" y="1724697"/>
        <a:ext cx="877833" cy="573330"/>
      </dsp:txXfrm>
    </dsp:sp>
    <dsp:sp modelId="{23181496-33DA-4C62-9540-7A8CAB4F5577}">
      <dsp:nvSpPr>
        <dsp:cNvPr id="0" name=""/>
        <dsp:cNvSpPr/>
      </dsp:nvSpPr>
      <dsp:spPr>
        <a:xfrm>
          <a:off x="3118582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8B656-2652-4377-B27C-C45D2B24CB8C}">
      <dsp:nvSpPr>
        <dsp:cNvPr id="0" name=""/>
        <dsp:cNvSpPr/>
      </dsp:nvSpPr>
      <dsp:spPr>
        <a:xfrm>
          <a:off x="2707549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2725386" y="2577303"/>
        <a:ext cx="877833" cy="573330"/>
      </dsp:txXfrm>
    </dsp:sp>
    <dsp:sp modelId="{675F3369-BB3C-42CE-9F44-F80A943A7630}">
      <dsp:nvSpPr>
        <dsp:cNvPr id="0" name=""/>
        <dsp:cNvSpPr/>
      </dsp:nvSpPr>
      <dsp:spPr>
        <a:xfrm>
          <a:off x="3118582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A1BB9-1A56-45D3-84D7-2FB4BE572816}">
      <dsp:nvSpPr>
        <dsp:cNvPr id="0" name=""/>
        <dsp:cNvSpPr/>
      </dsp:nvSpPr>
      <dsp:spPr>
        <a:xfrm>
          <a:off x="2707549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2725386" y="3429910"/>
        <a:ext cx="877833" cy="573330"/>
      </dsp:txXfrm>
    </dsp:sp>
    <dsp:sp modelId="{C7E49B5C-4DB1-4996-9BC1-FDB49F979BCF}">
      <dsp:nvSpPr>
        <dsp:cNvPr id="0" name=""/>
        <dsp:cNvSpPr/>
      </dsp:nvSpPr>
      <dsp:spPr>
        <a:xfrm>
          <a:off x="4983479" y="1463258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4278E-587A-4F8D-9E91-C8B83AB1BDB9}">
      <dsp:nvSpPr>
        <dsp:cNvPr id="0" name=""/>
        <dsp:cNvSpPr/>
      </dsp:nvSpPr>
      <dsp:spPr>
        <a:xfrm>
          <a:off x="4572446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4590283" y="1724697"/>
        <a:ext cx="877833" cy="573330"/>
      </dsp:txXfrm>
    </dsp:sp>
    <dsp:sp modelId="{BBD2633D-85B8-423A-95B1-BDA27D774A6F}">
      <dsp:nvSpPr>
        <dsp:cNvPr id="0" name=""/>
        <dsp:cNvSpPr/>
      </dsp:nvSpPr>
      <dsp:spPr>
        <a:xfrm>
          <a:off x="4983479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54695-181E-4AAD-9A21-F0CCB6D38F28}">
      <dsp:nvSpPr>
        <dsp:cNvPr id="0" name=""/>
        <dsp:cNvSpPr/>
      </dsp:nvSpPr>
      <dsp:spPr>
        <a:xfrm>
          <a:off x="4572446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4590283" y="2577303"/>
        <a:ext cx="877833" cy="573330"/>
      </dsp:txXfrm>
    </dsp:sp>
    <dsp:sp modelId="{1C070950-5B4F-4B43-B201-91989ACB0746}">
      <dsp:nvSpPr>
        <dsp:cNvPr id="0" name=""/>
        <dsp:cNvSpPr/>
      </dsp:nvSpPr>
      <dsp:spPr>
        <a:xfrm>
          <a:off x="4983479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64E02-BEB3-4C08-B870-CFBE0A959D92}">
      <dsp:nvSpPr>
        <dsp:cNvPr id="0" name=""/>
        <dsp:cNvSpPr/>
      </dsp:nvSpPr>
      <dsp:spPr>
        <a:xfrm>
          <a:off x="4572446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4590283" y="3429910"/>
        <a:ext cx="877833" cy="573330"/>
      </dsp:txXfrm>
    </dsp:sp>
    <dsp:sp modelId="{4AB6553D-CBDB-4AC5-8017-4A020E147286}">
      <dsp:nvSpPr>
        <dsp:cNvPr id="0" name=""/>
        <dsp:cNvSpPr/>
      </dsp:nvSpPr>
      <dsp:spPr>
        <a:xfrm>
          <a:off x="5029199" y="1463258"/>
          <a:ext cx="1991892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00"/>
              </a:lnTo>
              <a:lnTo>
                <a:pt x="1991892" y="121800"/>
              </a:lnTo>
              <a:lnTo>
                <a:pt x="1991892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089D2-37B3-4F29-ABC2-F63EF8109A96}">
      <dsp:nvSpPr>
        <dsp:cNvPr id="0" name=""/>
        <dsp:cNvSpPr/>
      </dsp:nvSpPr>
      <dsp:spPr>
        <a:xfrm>
          <a:off x="6564339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6582176" y="1724697"/>
        <a:ext cx="877833" cy="573330"/>
      </dsp:txXfrm>
    </dsp:sp>
    <dsp:sp modelId="{BB9BF4E2-206C-495E-8870-182059986F94}">
      <dsp:nvSpPr>
        <dsp:cNvPr id="0" name=""/>
        <dsp:cNvSpPr/>
      </dsp:nvSpPr>
      <dsp:spPr>
        <a:xfrm>
          <a:off x="6975372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D9AB5-DD46-43DA-960B-34A45464F391}">
      <dsp:nvSpPr>
        <dsp:cNvPr id="0" name=""/>
        <dsp:cNvSpPr/>
      </dsp:nvSpPr>
      <dsp:spPr>
        <a:xfrm>
          <a:off x="6564339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6582176" y="2577303"/>
        <a:ext cx="877833" cy="573330"/>
      </dsp:txXfrm>
    </dsp:sp>
    <dsp:sp modelId="{B98F5309-3396-470D-ACC2-16D56E6C6D11}">
      <dsp:nvSpPr>
        <dsp:cNvPr id="0" name=""/>
        <dsp:cNvSpPr/>
      </dsp:nvSpPr>
      <dsp:spPr>
        <a:xfrm>
          <a:off x="6975372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0A3D3-D98E-4C7C-961A-405080AA3F92}">
      <dsp:nvSpPr>
        <dsp:cNvPr id="0" name=""/>
        <dsp:cNvSpPr/>
      </dsp:nvSpPr>
      <dsp:spPr>
        <a:xfrm>
          <a:off x="6564339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6582176" y="3429910"/>
        <a:ext cx="877833" cy="573330"/>
      </dsp:txXfrm>
    </dsp:sp>
    <dsp:sp modelId="{4C6EFE80-954B-4FA1-9B26-19ED4D348691}">
      <dsp:nvSpPr>
        <dsp:cNvPr id="0" name=""/>
        <dsp:cNvSpPr/>
      </dsp:nvSpPr>
      <dsp:spPr>
        <a:xfrm>
          <a:off x="5029199" y="1463258"/>
          <a:ext cx="3831385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00"/>
              </a:lnTo>
              <a:lnTo>
                <a:pt x="3831385" y="121800"/>
              </a:lnTo>
              <a:lnTo>
                <a:pt x="3831385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FCD59-6A33-46D2-843A-CF4F77219114}">
      <dsp:nvSpPr>
        <dsp:cNvPr id="0" name=""/>
        <dsp:cNvSpPr/>
      </dsp:nvSpPr>
      <dsp:spPr>
        <a:xfrm>
          <a:off x="8403831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8421668" y="1724697"/>
        <a:ext cx="877833" cy="573330"/>
      </dsp:txXfrm>
    </dsp:sp>
    <dsp:sp modelId="{E1EEB696-F040-47F3-81DD-AE7C67EFC382}">
      <dsp:nvSpPr>
        <dsp:cNvPr id="0" name=""/>
        <dsp:cNvSpPr/>
      </dsp:nvSpPr>
      <dsp:spPr>
        <a:xfrm>
          <a:off x="8814865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0D966-BFBE-4FF3-A39A-3F3EAD18161E}">
      <dsp:nvSpPr>
        <dsp:cNvPr id="0" name=""/>
        <dsp:cNvSpPr/>
      </dsp:nvSpPr>
      <dsp:spPr>
        <a:xfrm>
          <a:off x="8403831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8421668" y="2577303"/>
        <a:ext cx="877833" cy="573330"/>
      </dsp:txXfrm>
    </dsp:sp>
    <dsp:sp modelId="{6B43373D-8564-414A-8C9E-0734F1AC1F04}">
      <dsp:nvSpPr>
        <dsp:cNvPr id="0" name=""/>
        <dsp:cNvSpPr/>
      </dsp:nvSpPr>
      <dsp:spPr>
        <a:xfrm>
          <a:off x="8814865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816109-6B24-4BCA-B77E-2C6C715E0C3D}">
      <dsp:nvSpPr>
        <dsp:cNvPr id="0" name=""/>
        <dsp:cNvSpPr/>
      </dsp:nvSpPr>
      <dsp:spPr>
        <a:xfrm>
          <a:off x="8403831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8421668" y="3429910"/>
        <a:ext cx="877833" cy="5733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E147F-6163-489F-B004-70B44D257A3E}">
      <dsp:nvSpPr>
        <dsp:cNvPr id="0" name=""/>
        <dsp:cNvSpPr/>
      </dsp:nvSpPr>
      <dsp:spPr>
        <a:xfrm>
          <a:off x="4572446" y="1647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S4</a:t>
          </a:r>
          <a:endParaRPr lang="en-US" sz="2600" kern="1200" dirty="0"/>
        </a:p>
      </dsp:txBody>
      <dsp:txXfrm>
        <a:off x="4590283" y="19484"/>
        <a:ext cx="877833" cy="573330"/>
      </dsp:txXfrm>
    </dsp:sp>
    <dsp:sp modelId="{C63C840F-7256-4EB5-874F-84C8473CC0B1}">
      <dsp:nvSpPr>
        <dsp:cNvPr id="0" name=""/>
        <dsp:cNvSpPr/>
      </dsp:nvSpPr>
      <dsp:spPr>
        <a:xfrm>
          <a:off x="4983479" y="61065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AD81F-4682-437A-B434-915AF8CFA994}">
      <dsp:nvSpPr>
        <dsp:cNvPr id="0" name=""/>
        <dsp:cNvSpPr/>
      </dsp:nvSpPr>
      <dsp:spPr>
        <a:xfrm>
          <a:off x="4572446" y="85425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S3</a:t>
          </a:r>
          <a:endParaRPr lang="en-US" sz="2600" kern="1200" dirty="0"/>
        </a:p>
      </dsp:txBody>
      <dsp:txXfrm>
        <a:off x="4590283" y="872090"/>
        <a:ext cx="877833" cy="573330"/>
      </dsp:txXfrm>
    </dsp:sp>
    <dsp:sp modelId="{C0ED7495-5A3B-4153-B0A9-B77A20C59657}">
      <dsp:nvSpPr>
        <dsp:cNvPr id="0" name=""/>
        <dsp:cNvSpPr/>
      </dsp:nvSpPr>
      <dsp:spPr>
        <a:xfrm>
          <a:off x="1290946" y="1463258"/>
          <a:ext cx="3738253" cy="243601"/>
        </a:xfrm>
        <a:custGeom>
          <a:avLst/>
          <a:gdLst/>
          <a:ahLst/>
          <a:cxnLst/>
          <a:rect l="0" t="0" r="0" b="0"/>
          <a:pathLst>
            <a:path>
              <a:moveTo>
                <a:pt x="3738253" y="0"/>
              </a:moveTo>
              <a:lnTo>
                <a:pt x="3738253" y="121800"/>
              </a:lnTo>
              <a:lnTo>
                <a:pt x="0" y="121800"/>
              </a:lnTo>
              <a:lnTo>
                <a:pt x="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2196D-5513-4F81-B008-F859349BA6D9}">
      <dsp:nvSpPr>
        <dsp:cNvPr id="0" name=""/>
        <dsp:cNvSpPr/>
      </dsp:nvSpPr>
      <dsp:spPr>
        <a:xfrm>
          <a:off x="834193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  <a:endParaRPr lang="en-US" sz="2600" kern="1200" dirty="0"/>
        </a:p>
      </dsp:txBody>
      <dsp:txXfrm>
        <a:off x="852030" y="1724697"/>
        <a:ext cx="877833" cy="573330"/>
      </dsp:txXfrm>
    </dsp:sp>
    <dsp:sp modelId="{5F203AC5-9D2C-405A-957C-164B2145F2CA}">
      <dsp:nvSpPr>
        <dsp:cNvPr id="0" name=""/>
        <dsp:cNvSpPr/>
      </dsp:nvSpPr>
      <dsp:spPr>
        <a:xfrm>
          <a:off x="1245226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8FA833-98AE-45CD-B488-DFD688BCC639}">
      <dsp:nvSpPr>
        <dsp:cNvPr id="0" name=""/>
        <dsp:cNvSpPr/>
      </dsp:nvSpPr>
      <dsp:spPr>
        <a:xfrm>
          <a:off x="834193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  <a:endParaRPr lang="en-US" sz="2600" kern="1200" dirty="0"/>
        </a:p>
      </dsp:txBody>
      <dsp:txXfrm>
        <a:off x="852030" y="2577303"/>
        <a:ext cx="877833" cy="573330"/>
      </dsp:txXfrm>
    </dsp:sp>
    <dsp:sp modelId="{54B8F2B7-3D31-4726-84CC-3DD3E30431EC}">
      <dsp:nvSpPr>
        <dsp:cNvPr id="0" name=""/>
        <dsp:cNvSpPr/>
      </dsp:nvSpPr>
      <dsp:spPr>
        <a:xfrm>
          <a:off x="1245226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F137EA-B810-4C28-85BD-468A3EB24E49}">
      <dsp:nvSpPr>
        <dsp:cNvPr id="0" name=""/>
        <dsp:cNvSpPr/>
      </dsp:nvSpPr>
      <dsp:spPr>
        <a:xfrm>
          <a:off x="834193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  <a:endParaRPr lang="en-US" sz="2600" kern="1200" dirty="0"/>
        </a:p>
      </dsp:txBody>
      <dsp:txXfrm>
        <a:off x="852030" y="3429910"/>
        <a:ext cx="877833" cy="573330"/>
      </dsp:txXfrm>
    </dsp:sp>
    <dsp:sp modelId="{DB39EF73-F962-4019-BCDC-191D9F9DEF14}">
      <dsp:nvSpPr>
        <dsp:cNvPr id="0" name=""/>
        <dsp:cNvSpPr/>
      </dsp:nvSpPr>
      <dsp:spPr>
        <a:xfrm>
          <a:off x="3164302" y="1463258"/>
          <a:ext cx="1864897" cy="243601"/>
        </a:xfrm>
        <a:custGeom>
          <a:avLst/>
          <a:gdLst/>
          <a:ahLst/>
          <a:cxnLst/>
          <a:rect l="0" t="0" r="0" b="0"/>
          <a:pathLst>
            <a:path>
              <a:moveTo>
                <a:pt x="1864897" y="0"/>
              </a:moveTo>
              <a:lnTo>
                <a:pt x="1864897" y="121800"/>
              </a:lnTo>
              <a:lnTo>
                <a:pt x="0" y="121800"/>
              </a:lnTo>
              <a:lnTo>
                <a:pt x="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E173E-7538-431A-A771-850FCCBAB72F}">
      <dsp:nvSpPr>
        <dsp:cNvPr id="0" name=""/>
        <dsp:cNvSpPr/>
      </dsp:nvSpPr>
      <dsp:spPr>
        <a:xfrm>
          <a:off x="2707549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2725386" y="1724697"/>
        <a:ext cx="877833" cy="573330"/>
      </dsp:txXfrm>
    </dsp:sp>
    <dsp:sp modelId="{23181496-33DA-4C62-9540-7A8CAB4F5577}">
      <dsp:nvSpPr>
        <dsp:cNvPr id="0" name=""/>
        <dsp:cNvSpPr/>
      </dsp:nvSpPr>
      <dsp:spPr>
        <a:xfrm>
          <a:off x="3118582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8B656-2652-4377-B27C-C45D2B24CB8C}">
      <dsp:nvSpPr>
        <dsp:cNvPr id="0" name=""/>
        <dsp:cNvSpPr/>
      </dsp:nvSpPr>
      <dsp:spPr>
        <a:xfrm>
          <a:off x="2707549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2725386" y="2577303"/>
        <a:ext cx="877833" cy="573330"/>
      </dsp:txXfrm>
    </dsp:sp>
    <dsp:sp modelId="{675F3369-BB3C-42CE-9F44-F80A943A7630}">
      <dsp:nvSpPr>
        <dsp:cNvPr id="0" name=""/>
        <dsp:cNvSpPr/>
      </dsp:nvSpPr>
      <dsp:spPr>
        <a:xfrm>
          <a:off x="3118582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A1BB9-1A56-45D3-84D7-2FB4BE572816}">
      <dsp:nvSpPr>
        <dsp:cNvPr id="0" name=""/>
        <dsp:cNvSpPr/>
      </dsp:nvSpPr>
      <dsp:spPr>
        <a:xfrm>
          <a:off x="2707549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2725386" y="3429910"/>
        <a:ext cx="877833" cy="573330"/>
      </dsp:txXfrm>
    </dsp:sp>
    <dsp:sp modelId="{C7E49B5C-4DB1-4996-9BC1-FDB49F979BCF}">
      <dsp:nvSpPr>
        <dsp:cNvPr id="0" name=""/>
        <dsp:cNvSpPr/>
      </dsp:nvSpPr>
      <dsp:spPr>
        <a:xfrm>
          <a:off x="4983479" y="1463258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4278E-587A-4F8D-9E91-C8B83AB1BDB9}">
      <dsp:nvSpPr>
        <dsp:cNvPr id="0" name=""/>
        <dsp:cNvSpPr/>
      </dsp:nvSpPr>
      <dsp:spPr>
        <a:xfrm>
          <a:off x="4572446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4590283" y="1724697"/>
        <a:ext cx="877833" cy="573330"/>
      </dsp:txXfrm>
    </dsp:sp>
    <dsp:sp modelId="{BBD2633D-85B8-423A-95B1-BDA27D774A6F}">
      <dsp:nvSpPr>
        <dsp:cNvPr id="0" name=""/>
        <dsp:cNvSpPr/>
      </dsp:nvSpPr>
      <dsp:spPr>
        <a:xfrm>
          <a:off x="4983479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54695-181E-4AAD-9A21-F0CCB6D38F28}">
      <dsp:nvSpPr>
        <dsp:cNvPr id="0" name=""/>
        <dsp:cNvSpPr/>
      </dsp:nvSpPr>
      <dsp:spPr>
        <a:xfrm>
          <a:off x="4572446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4590283" y="2577303"/>
        <a:ext cx="877833" cy="573330"/>
      </dsp:txXfrm>
    </dsp:sp>
    <dsp:sp modelId="{1C070950-5B4F-4B43-B201-91989ACB0746}">
      <dsp:nvSpPr>
        <dsp:cNvPr id="0" name=""/>
        <dsp:cNvSpPr/>
      </dsp:nvSpPr>
      <dsp:spPr>
        <a:xfrm>
          <a:off x="4983479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64E02-BEB3-4C08-B870-CFBE0A959D92}">
      <dsp:nvSpPr>
        <dsp:cNvPr id="0" name=""/>
        <dsp:cNvSpPr/>
      </dsp:nvSpPr>
      <dsp:spPr>
        <a:xfrm>
          <a:off x="4572446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4590283" y="3429910"/>
        <a:ext cx="877833" cy="573330"/>
      </dsp:txXfrm>
    </dsp:sp>
    <dsp:sp modelId="{4AB6553D-CBDB-4AC5-8017-4A020E147286}">
      <dsp:nvSpPr>
        <dsp:cNvPr id="0" name=""/>
        <dsp:cNvSpPr/>
      </dsp:nvSpPr>
      <dsp:spPr>
        <a:xfrm>
          <a:off x="5029199" y="1463258"/>
          <a:ext cx="1991892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00"/>
              </a:lnTo>
              <a:lnTo>
                <a:pt x="1991892" y="121800"/>
              </a:lnTo>
              <a:lnTo>
                <a:pt x="1991892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089D2-37B3-4F29-ABC2-F63EF8109A96}">
      <dsp:nvSpPr>
        <dsp:cNvPr id="0" name=""/>
        <dsp:cNvSpPr/>
      </dsp:nvSpPr>
      <dsp:spPr>
        <a:xfrm>
          <a:off x="6564339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6582176" y="1724697"/>
        <a:ext cx="877833" cy="573330"/>
      </dsp:txXfrm>
    </dsp:sp>
    <dsp:sp modelId="{BB9BF4E2-206C-495E-8870-182059986F94}">
      <dsp:nvSpPr>
        <dsp:cNvPr id="0" name=""/>
        <dsp:cNvSpPr/>
      </dsp:nvSpPr>
      <dsp:spPr>
        <a:xfrm>
          <a:off x="6975372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D9AB5-DD46-43DA-960B-34A45464F391}">
      <dsp:nvSpPr>
        <dsp:cNvPr id="0" name=""/>
        <dsp:cNvSpPr/>
      </dsp:nvSpPr>
      <dsp:spPr>
        <a:xfrm>
          <a:off x="6564339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6582176" y="2577303"/>
        <a:ext cx="877833" cy="573330"/>
      </dsp:txXfrm>
    </dsp:sp>
    <dsp:sp modelId="{B98F5309-3396-470D-ACC2-16D56E6C6D11}">
      <dsp:nvSpPr>
        <dsp:cNvPr id="0" name=""/>
        <dsp:cNvSpPr/>
      </dsp:nvSpPr>
      <dsp:spPr>
        <a:xfrm>
          <a:off x="6975372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0A3D3-D98E-4C7C-961A-405080AA3F92}">
      <dsp:nvSpPr>
        <dsp:cNvPr id="0" name=""/>
        <dsp:cNvSpPr/>
      </dsp:nvSpPr>
      <dsp:spPr>
        <a:xfrm>
          <a:off x="6564339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6582176" y="3429910"/>
        <a:ext cx="877833" cy="573330"/>
      </dsp:txXfrm>
    </dsp:sp>
    <dsp:sp modelId="{4C6EFE80-954B-4FA1-9B26-19ED4D348691}">
      <dsp:nvSpPr>
        <dsp:cNvPr id="0" name=""/>
        <dsp:cNvSpPr/>
      </dsp:nvSpPr>
      <dsp:spPr>
        <a:xfrm>
          <a:off x="5029199" y="1463258"/>
          <a:ext cx="3831385" cy="243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800"/>
              </a:lnTo>
              <a:lnTo>
                <a:pt x="3831385" y="121800"/>
              </a:lnTo>
              <a:lnTo>
                <a:pt x="3831385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FCD59-6A33-46D2-843A-CF4F77219114}">
      <dsp:nvSpPr>
        <dsp:cNvPr id="0" name=""/>
        <dsp:cNvSpPr/>
      </dsp:nvSpPr>
      <dsp:spPr>
        <a:xfrm>
          <a:off x="8403831" y="1706860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S2</a:t>
          </a:r>
        </a:p>
      </dsp:txBody>
      <dsp:txXfrm>
        <a:off x="8421668" y="1724697"/>
        <a:ext cx="877833" cy="573330"/>
      </dsp:txXfrm>
    </dsp:sp>
    <dsp:sp modelId="{E1EEB696-F040-47F3-81DD-AE7C67EFC382}">
      <dsp:nvSpPr>
        <dsp:cNvPr id="0" name=""/>
        <dsp:cNvSpPr/>
      </dsp:nvSpPr>
      <dsp:spPr>
        <a:xfrm>
          <a:off x="8814865" y="2315864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0D966-BFBE-4FF3-A39A-3F3EAD18161E}">
      <dsp:nvSpPr>
        <dsp:cNvPr id="0" name=""/>
        <dsp:cNvSpPr/>
      </dsp:nvSpPr>
      <dsp:spPr>
        <a:xfrm>
          <a:off x="8403831" y="2559466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S1</a:t>
          </a:r>
        </a:p>
      </dsp:txBody>
      <dsp:txXfrm>
        <a:off x="8421668" y="2577303"/>
        <a:ext cx="877833" cy="573330"/>
      </dsp:txXfrm>
    </dsp:sp>
    <dsp:sp modelId="{6B43373D-8564-414A-8C9E-0734F1AC1F04}">
      <dsp:nvSpPr>
        <dsp:cNvPr id="0" name=""/>
        <dsp:cNvSpPr/>
      </dsp:nvSpPr>
      <dsp:spPr>
        <a:xfrm>
          <a:off x="8814865" y="3168471"/>
          <a:ext cx="91440" cy="243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6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816109-6B24-4BCA-B77E-2C6C715E0C3D}">
      <dsp:nvSpPr>
        <dsp:cNvPr id="0" name=""/>
        <dsp:cNvSpPr/>
      </dsp:nvSpPr>
      <dsp:spPr>
        <a:xfrm>
          <a:off x="8403831" y="3412073"/>
          <a:ext cx="913507" cy="609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S0</a:t>
          </a:r>
        </a:p>
      </dsp:txBody>
      <dsp:txXfrm>
        <a:off x="8421668" y="3429910"/>
        <a:ext cx="877833" cy="573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7CA39-32ED-4189-AD1E-ED5C65B3B5A4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398BF-3FF2-4756-81A5-5BAD8CCC3F4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2177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C97F5-8A0C-4928-8E3F-082F89827EA3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EA7E3-8E99-4CDA-A3C3-FC99E6D070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8046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0972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5424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6707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7784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9739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3940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9410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385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687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7010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0407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093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531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7280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7359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A7E3-8E99-4CDA-A3C3-FC99E6D07080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794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009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25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48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153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787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693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554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780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789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31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794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56439-B0F0-4D3F-A79D-432CD390BBCC}" type="datetimeFigureOut">
              <a:rPr lang="tr-TR" smtClean="0"/>
              <a:t>14.11.2019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864BB-278F-4740-90AB-22CF4C5E17E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662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4.png"/><Relationship Id="rId5" Type="http://schemas.openxmlformats.org/officeDocument/2006/relationships/chart" Target="../charts/chart1.xml"/><Relationship Id="rId10" Type="http://schemas.microsoft.com/office/2007/relationships/diagramDrawing" Target="../diagrams/drawing3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image" Target="../media/image8.jpeg"/><Relationship Id="rId5" Type="http://schemas.openxmlformats.org/officeDocument/2006/relationships/image" Target="../media/image7.jpg"/><Relationship Id="rId10" Type="http://schemas.microsoft.com/office/2007/relationships/diagramDrawing" Target="../diagrams/drawing4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image" Target="../media/image2.png"/><Relationship Id="rId7" Type="http://schemas.openxmlformats.org/officeDocument/2006/relationships/chart" Target="../charts/chart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11" Type="http://schemas.openxmlformats.org/officeDocument/2006/relationships/diagramColors" Target="../diagrams/colors5.xml"/><Relationship Id="rId5" Type="http://schemas.openxmlformats.org/officeDocument/2006/relationships/chart" Target="../charts/chart2.xml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.pn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0807" y="1113906"/>
            <a:ext cx="10515600" cy="83023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TOSYALI TOYO ÇELİK A.Ş.</a:t>
            </a:r>
            <a:endParaRPr lang="tr-TR" sz="40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61975" y="1944135"/>
            <a:ext cx="10373264" cy="23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0807" y="5683071"/>
            <a:ext cx="8399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Hasan AVŞAR</a:t>
            </a:r>
          </a:p>
          <a:p>
            <a:r>
              <a:rPr lang="en-US" b="1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Seviye</a:t>
            </a:r>
            <a:r>
              <a:rPr lang="en-US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2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Otomasyon</a:t>
            </a:r>
            <a:r>
              <a:rPr lang="en-US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Başmühendisi</a:t>
            </a:r>
            <a:endParaRPr lang="tr-TR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807" y="2108200"/>
            <a:ext cx="9740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İskenderun</a:t>
            </a:r>
            <a:r>
              <a:rPr lang="tr-TR" sz="2200" b="1" dirty="0" smtClean="0">
                <a:solidFill>
                  <a:schemeClr val="bg1"/>
                </a:solidFill>
              </a:rPr>
              <a:t> </a:t>
            </a:r>
            <a:r>
              <a:rPr lang="tr-TR" sz="2200" b="1" dirty="0">
                <a:solidFill>
                  <a:schemeClr val="bg1"/>
                </a:solidFill>
              </a:rPr>
              <a:t>T</a:t>
            </a:r>
            <a:r>
              <a:rPr lang="en-US" sz="2200" b="1" dirty="0" err="1">
                <a:solidFill>
                  <a:schemeClr val="bg1"/>
                </a:solidFill>
              </a:rPr>
              <a:t>eknik</a:t>
            </a:r>
            <a:r>
              <a:rPr lang="tr-TR" sz="2200" b="1" dirty="0">
                <a:solidFill>
                  <a:schemeClr val="bg1"/>
                </a:solidFill>
              </a:rPr>
              <a:t> Ü</a:t>
            </a:r>
            <a:r>
              <a:rPr lang="en-US" sz="2200" b="1" dirty="0" err="1">
                <a:solidFill>
                  <a:schemeClr val="bg1"/>
                </a:solidFill>
              </a:rPr>
              <a:t>niversitesi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tr-TR" sz="2200" b="1" dirty="0">
                <a:solidFill>
                  <a:schemeClr val="bg1"/>
                </a:solidFill>
              </a:rPr>
              <a:t>Demir-Çelik Endüstrisinde </a:t>
            </a:r>
            <a:r>
              <a:rPr lang="tr-TR" sz="2200" b="1" dirty="0" err="1">
                <a:solidFill>
                  <a:schemeClr val="bg1"/>
                </a:solidFill>
              </a:rPr>
              <a:t>IoT</a:t>
            </a:r>
            <a:r>
              <a:rPr lang="tr-TR" sz="2200" b="1" dirty="0">
                <a:solidFill>
                  <a:schemeClr val="bg1"/>
                </a:solidFill>
              </a:rPr>
              <a:t> Çözümleri </a:t>
            </a:r>
            <a:r>
              <a:rPr lang="tr-TR" sz="2200" b="1" dirty="0" err="1">
                <a:solidFill>
                  <a:schemeClr val="bg1"/>
                </a:solidFill>
              </a:rPr>
              <a:t>Çalıştayı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 smtClean="0">
                <a:solidFill>
                  <a:schemeClr val="bg1"/>
                </a:solidFill>
              </a:rPr>
              <a:t>2018</a:t>
            </a:r>
            <a:endParaRPr lang="tr-T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1" y="761476"/>
            <a:ext cx="10058400" cy="550068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tr-TR" sz="3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MERKEZİ VERİ SİSTEMİ – GENEL GÖRÜNÜM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787318" y="2985123"/>
            <a:ext cx="913507" cy="609004"/>
            <a:chOff x="834193" y="1706860"/>
            <a:chExt cx="913507" cy="609004"/>
          </a:xfrm>
        </p:grpSpPr>
        <p:sp>
          <p:nvSpPr>
            <p:cNvPr id="17" name="Rounded Rectangle 16"/>
            <p:cNvSpPr/>
            <p:nvPr/>
          </p:nvSpPr>
          <p:spPr>
            <a:xfrm>
              <a:off x="834193" y="1706860"/>
              <a:ext cx="913507" cy="6090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852030" y="1724697"/>
              <a:ext cx="877833" cy="573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600" kern="1200" dirty="0" smtClean="0"/>
                <a:t>S2</a:t>
              </a:r>
              <a:endParaRPr lang="en-US" sz="2600" kern="1200" dirty="0"/>
            </a:p>
          </p:txBody>
        </p:sp>
      </p:grpSp>
      <p:sp>
        <p:nvSpPr>
          <p:cNvPr id="9" name="Straight Connector 5"/>
          <p:cNvSpPr/>
          <p:nvPr/>
        </p:nvSpPr>
        <p:spPr>
          <a:xfrm>
            <a:off x="11198351" y="3594127"/>
            <a:ext cx="91440" cy="2436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360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oup 9"/>
          <p:cNvGrpSpPr/>
          <p:nvPr/>
        </p:nvGrpSpPr>
        <p:grpSpPr>
          <a:xfrm>
            <a:off x="10787318" y="3837729"/>
            <a:ext cx="913507" cy="609004"/>
            <a:chOff x="834193" y="2559466"/>
            <a:chExt cx="913507" cy="609004"/>
          </a:xfrm>
        </p:grpSpPr>
        <p:sp>
          <p:nvSpPr>
            <p:cNvPr id="15" name="Rounded Rectangle 14"/>
            <p:cNvSpPr/>
            <p:nvPr/>
          </p:nvSpPr>
          <p:spPr>
            <a:xfrm>
              <a:off x="834193" y="2559466"/>
              <a:ext cx="913507" cy="6090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7"/>
            <p:cNvSpPr/>
            <p:nvPr/>
          </p:nvSpPr>
          <p:spPr>
            <a:xfrm>
              <a:off x="852030" y="2577303"/>
              <a:ext cx="877833" cy="573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600" kern="1200" dirty="0" smtClean="0"/>
                <a:t>S1</a:t>
              </a:r>
              <a:endParaRPr lang="en-US" sz="2600" kern="1200" dirty="0"/>
            </a:p>
          </p:txBody>
        </p:sp>
      </p:grpSp>
      <p:sp>
        <p:nvSpPr>
          <p:cNvPr id="11" name="Straight Connector 8"/>
          <p:cNvSpPr/>
          <p:nvPr/>
        </p:nvSpPr>
        <p:spPr>
          <a:xfrm>
            <a:off x="11198351" y="4446734"/>
            <a:ext cx="91440" cy="2436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360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 11"/>
          <p:cNvGrpSpPr/>
          <p:nvPr/>
        </p:nvGrpSpPr>
        <p:grpSpPr>
          <a:xfrm>
            <a:off x="10787318" y="4690336"/>
            <a:ext cx="913507" cy="609004"/>
            <a:chOff x="834193" y="3412073"/>
            <a:chExt cx="913507" cy="609004"/>
          </a:xfrm>
        </p:grpSpPr>
        <p:sp>
          <p:nvSpPr>
            <p:cNvPr id="13" name="Rounded Rectangle 12"/>
            <p:cNvSpPr/>
            <p:nvPr/>
          </p:nvSpPr>
          <p:spPr>
            <a:xfrm>
              <a:off x="834193" y="3412073"/>
              <a:ext cx="913507" cy="6090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10"/>
            <p:cNvSpPr/>
            <p:nvPr/>
          </p:nvSpPr>
          <p:spPr>
            <a:xfrm>
              <a:off x="852030" y="3429910"/>
              <a:ext cx="877833" cy="573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600" kern="1200" dirty="0" smtClean="0"/>
                <a:t>S0</a:t>
              </a:r>
              <a:endParaRPr lang="en-US" sz="2600" kern="1200" dirty="0"/>
            </a:p>
          </p:txBody>
        </p:sp>
      </p:grpSp>
      <p:cxnSp>
        <p:nvCxnSpPr>
          <p:cNvPr id="19" name="Straight Arrow Connector 18"/>
          <p:cNvCxnSpPr>
            <a:stCxn id="22" idx="2"/>
            <a:endCxn id="15" idx="1"/>
          </p:cNvCxnSpPr>
          <p:nvPr/>
        </p:nvCxnSpPr>
        <p:spPr>
          <a:xfrm flipV="1">
            <a:off x="7858125" y="4142231"/>
            <a:ext cx="2929193" cy="263083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ket 21"/>
          <p:cNvSpPr/>
          <p:nvPr/>
        </p:nvSpPr>
        <p:spPr>
          <a:xfrm>
            <a:off x="6081714" y="4052889"/>
            <a:ext cx="1776411" cy="704850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35" name="Straight Arrow Connector 34"/>
          <p:cNvCxnSpPr>
            <a:stCxn id="36" idx="2"/>
            <a:endCxn id="17" idx="1"/>
          </p:cNvCxnSpPr>
          <p:nvPr/>
        </p:nvCxnSpPr>
        <p:spPr>
          <a:xfrm flipV="1">
            <a:off x="7858124" y="3289625"/>
            <a:ext cx="2929194" cy="568721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ket 35"/>
          <p:cNvSpPr/>
          <p:nvPr/>
        </p:nvSpPr>
        <p:spPr>
          <a:xfrm>
            <a:off x="6081713" y="3634932"/>
            <a:ext cx="1776411" cy="446828"/>
          </a:xfrm>
          <a:prstGeom prst="rightBracket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507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36" grpId="0" animBg="1"/>
      <p:bldP spid="3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tr-TR" sz="3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MERKEZİ VERİ SİSTEMİ – ELEKTRİK TÜKETİMLERİ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0" y="761415"/>
            <a:ext cx="10058400" cy="550068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787318" y="1123963"/>
            <a:ext cx="913507" cy="609004"/>
            <a:chOff x="834193" y="1706860"/>
            <a:chExt cx="913507" cy="609004"/>
          </a:xfrm>
        </p:grpSpPr>
        <p:sp>
          <p:nvSpPr>
            <p:cNvPr id="8" name="Rounded Rectangle 7"/>
            <p:cNvSpPr/>
            <p:nvPr/>
          </p:nvSpPr>
          <p:spPr>
            <a:xfrm>
              <a:off x="834193" y="1706860"/>
              <a:ext cx="913507" cy="6090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852030" y="1724697"/>
              <a:ext cx="877833" cy="573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600" kern="1200" dirty="0" smtClean="0"/>
                <a:t>S2</a:t>
              </a:r>
              <a:endParaRPr lang="en-US" sz="2600" kern="1200" dirty="0"/>
            </a:p>
          </p:txBody>
        </p:sp>
      </p:grpSp>
      <p:sp>
        <p:nvSpPr>
          <p:cNvPr id="10" name="Straight Connector 5"/>
          <p:cNvSpPr/>
          <p:nvPr/>
        </p:nvSpPr>
        <p:spPr>
          <a:xfrm>
            <a:off x="11198351" y="1732967"/>
            <a:ext cx="91440" cy="2436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360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/>
          <p:cNvGrpSpPr/>
          <p:nvPr/>
        </p:nvGrpSpPr>
        <p:grpSpPr>
          <a:xfrm>
            <a:off x="10787318" y="1976569"/>
            <a:ext cx="913507" cy="609004"/>
            <a:chOff x="834193" y="2559466"/>
            <a:chExt cx="913507" cy="609004"/>
          </a:xfrm>
        </p:grpSpPr>
        <p:sp>
          <p:nvSpPr>
            <p:cNvPr id="12" name="Rounded Rectangle 11"/>
            <p:cNvSpPr/>
            <p:nvPr/>
          </p:nvSpPr>
          <p:spPr>
            <a:xfrm>
              <a:off x="834193" y="2559466"/>
              <a:ext cx="913507" cy="6090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7"/>
            <p:cNvSpPr/>
            <p:nvPr/>
          </p:nvSpPr>
          <p:spPr>
            <a:xfrm>
              <a:off x="852030" y="2577303"/>
              <a:ext cx="877833" cy="573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600" kern="1200" dirty="0" smtClean="0"/>
                <a:t>S1</a:t>
              </a:r>
              <a:endParaRPr lang="en-US" sz="2600" kern="1200" dirty="0"/>
            </a:p>
          </p:txBody>
        </p:sp>
      </p:grpSp>
      <p:sp>
        <p:nvSpPr>
          <p:cNvPr id="14" name="Straight Connector 8"/>
          <p:cNvSpPr/>
          <p:nvPr/>
        </p:nvSpPr>
        <p:spPr>
          <a:xfrm>
            <a:off x="11198351" y="2585574"/>
            <a:ext cx="91440" cy="2436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24360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/>
          <p:cNvGrpSpPr/>
          <p:nvPr/>
        </p:nvGrpSpPr>
        <p:grpSpPr>
          <a:xfrm>
            <a:off x="10787318" y="2829176"/>
            <a:ext cx="913507" cy="609004"/>
            <a:chOff x="834193" y="3412073"/>
            <a:chExt cx="913507" cy="609004"/>
          </a:xfrm>
        </p:grpSpPr>
        <p:sp>
          <p:nvSpPr>
            <p:cNvPr id="16" name="Rounded Rectangle 15"/>
            <p:cNvSpPr/>
            <p:nvPr/>
          </p:nvSpPr>
          <p:spPr>
            <a:xfrm>
              <a:off x="834193" y="3412073"/>
              <a:ext cx="913507" cy="6090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10"/>
            <p:cNvSpPr/>
            <p:nvPr/>
          </p:nvSpPr>
          <p:spPr>
            <a:xfrm>
              <a:off x="852030" y="3429910"/>
              <a:ext cx="877833" cy="573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600" kern="1200" dirty="0" smtClean="0"/>
                <a:t>S0</a:t>
              </a:r>
              <a:endParaRPr lang="en-US" sz="2600" kern="1200" dirty="0"/>
            </a:p>
          </p:txBody>
        </p:sp>
      </p:grpSp>
      <p:cxnSp>
        <p:nvCxnSpPr>
          <p:cNvPr id="18" name="Straight Arrow Connector 17"/>
          <p:cNvCxnSpPr>
            <a:stCxn id="19" idx="2"/>
            <a:endCxn id="16" idx="1"/>
          </p:cNvCxnSpPr>
          <p:nvPr/>
        </p:nvCxnSpPr>
        <p:spPr>
          <a:xfrm>
            <a:off x="10196723" y="3131399"/>
            <a:ext cx="590595" cy="2279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ket 18"/>
          <p:cNvSpPr/>
          <p:nvPr/>
        </p:nvSpPr>
        <p:spPr>
          <a:xfrm>
            <a:off x="8420312" y="1933559"/>
            <a:ext cx="1776411" cy="2395679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33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tr-TR" sz="3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MERKEZİ VERİ SİSTEMİ – ELEKTRİK TÜKETİMLERİ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3" y="761415"/>
            <a:ext cx="10058400" cy="5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tr-TR" sz="3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MERKEZİ VERİ SİSTEMİ – ÜRETİM DETAYLARI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3" y="761415"/>
            <a:ext cx="10058400" cy="5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tr-TR" sz="3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MERKEZİ VERİ SİSTEMİ – GRAFİK KARŞILAŞTIRMA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3" y="761415"/>
            <a:ext cx="10058400" cy="5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tr-TR" sz="3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MERKEZİ VERİ SİSTEMİ – AKIŞKAN TÜKETİMLERİ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3" y="761415"/>
            <a:ext cx="10058400" cy="5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1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tr-TR" sz="3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MERKEZİ VERİ SİSTEMİ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- AVANTAJLARI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846" y="989638"/>
            <a:ext cx="103157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OFİSTEN TÜM FABRİKA VERİLERİNİN İZLENEBİLMESİ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VERİLERİN ANALİZİ SONUCU ÜRETİM OPTİMİZASYONU YAPILABİLMESİ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ÜRETİM MALİYETLERİNİN ANALİZİ VE ARTAN MALİYETLERİN SORGULANABİLMESİ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ENERJİ TÜKETİM RAPORLARININ OTOMATİKLEŞTİRİLEREK İNSAN HATALARININ ÖNÜNE GEÇİLMESİ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DEPOLANAN VERİLER ÜZERİNDEN MAKİNE ÖĞRENMESİ VE MODELLEME YAPILAMASINA OLANAK SAĞLAMASI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ÜRETİM HATLARINA AİT KPI’LARI OLUŞTURULARAK ANLIK OLARAK İZLENEBİLMESİNE OLANAK SAĞLAMASI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GEÇMİŞE DÖNÜK VERİLERİN UZUN SÜRELİ SAKLANARAK İSTATİSTİKSEL ÇALIŞMALARIN YAPILABİLMESİ</a:t>
            </a:r>
            <a:endParaRPr lang="tr-TR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569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tr-TR" sz="3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MAKİNE ÖĞRENMESİ İLE OPTİMİZASYON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179229"/>
            <a:ext cx="100941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ÜRETİM HATLARINDA PROSES PARAMETRELERİNİN İYİLEŞTİRİLMESİ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ÜRETİM PLANINA GÖRE GÜNLÜK ELEKTRİK TÜKETİMLERİNİ TAHMİN EDİLMESİ</a:t>
            </a:r>
            <a:endParaRPr lang="tr-TR" sz="2800" dirty="0" smtClean="0"/>
          </a:p>
          <a:p>
            <a:pPr marL="342900" indent="-342900">
              <a:buFont typeface="+mj-lt"/>
              <a:buAutoNum type="arabicPeriod"/>
            </a:pPr>
            <a:endParaRPr lang="tr-TR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337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KAPANIŞ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6903" y="2498231"/>
            <a:ext cx="7284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TEŞEKKÜRLER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5844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tr-TR" sz="3600" dirty="0" smtClean="0">
                <a:solidFill>
                  <a:schemeClr val="bg1">
                    <a:lumMod val="50000"/>
                  </a:schemeClr>
                </a:solidFill>
              </a:rPr>
              <a:t>İçindekiler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5130" y="1745672"/>
            <a:ext cx="7284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HİYERARŞİK OTOMASYON YAPISI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IOT</a:t>
            </a:r>
            <a:endParaRPr lang="tr-TR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MERKEZİ VERİ SİSTEMİ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MAKİNE ÖĞRENMESİ İLE OPTİMİZASYON</a:t>
            </a:r>
            <a:endParaRPr lang="tr-TR" sz="2800" dirty="0" smtClean="0"/>
          </a:p>
          <a:p>
            <a:pPr marL="342900" indent="-342900">
              <a:buFont typeface="+mj-lt"/>
              <a:buAutoNum type="arabicPeriod"/>
            </a:pPr>
            <a:endParaRPr lang="tr-TR" sz="2800" dirty="0" smtClean="0"/>
          </a:p>
        </p:txBody>
      </p:sp>
    </p:spTree>
    <p:extLst>
      <p:ext uri="{BB962C8B-B14F-4D97-AF65-F5344CB8AC3E}">
        <p14:creationId xmlns:p14="http://schemas.microsoft.com/office/powerpoint/2010/main" val="30132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tr-TR" sz="3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HİYERARŞİK OTOMASYON YAPISI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207743"/>
              </p:ext>
            </p:extLst>
          </p:nvPr>
        </p:nvGraphicFramePr>
        <p:xfrm>
          <a:off x="2392844" y="1421770"/>
          <a:ext cx="6874933" cy="4328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Down Arrow 8"/>
          <p:cNvSpPr/>
          <p:nvPr/>
        </p:nvSpPr>
        <p:spPr>
          <a:xfrm rot="10800000">
            <a:off x="9461240" y="1682541"/>
            <a:ext cx="1503045" cy="3750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tr-TR" sz="2400" dirty="0" smtClean="0"/>
              <a:t>Gerçekleşen Üretim Sonuçları</a:t>
            </a:r>
            <a:endParaRPr lang="en-US" sz="2400" dirty="0"/>
          </a:p>
        </p:txBody>
      </p:sp>
      <p:sp>
        <p:nvSpPr>
          <p:cNvPr id="10" name="Down Arrow 9"/>
          <p:cNvSpPr/>
          <p:nvPr/>
        </p:nvSpPr>
        <p:spPr>
          <a:xfrm>
            <a:off x="1096386" y="1682541"/>
            <a:ext cx="1503045" cy="3750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tr-TR" sz="2400" dirty="0" smtClean="0"/>
              <a:t>Üretim Emri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1002" y="780276"/>
            <a:ext cx="1090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International </a:t>
            </a:r>
            <a:r>
              <a:rPr lang="tr-TR" dirty="0" err="1"/>
              <a:t>Society</a:t>
            </a:r>
            <a:r>
              <a:rPr lang="tr-TR" dirty="0"/>
              <a:t> of </a:t>
            </a:r>
            <a:r>
              <a:rPr lang="tr-TR" dirty="0" err="1" smtClean="0"/>
              <a:t>Automation</a:t>
            </a:r>
            <a:r>
              <a:rPr lang="en-US" dirty="0" smtClean="0"/>
              <a:t> (ISA)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oluşturulan</a:t>
            </a:r>
            <a:r>
              <a:rPr lang="en-US" dirty="0" smtClean="0"/>
              <a:t> ISA95 </a:t>
            </a:r>
            <a:r>
              <a:rPr lang="en-US" dirty="0" err="1" smtClean="0"/>
              <a:t>ve</a:t>
            </a:r>
            <a:r>
              <a:rPr lang="en-US" dirty="0" smtClean="0"/>
              <a:t> ISA88 </a:t>
            </a:r>
            <a:r>
              <a:rPr lang="en-US" dirty="0" err="1" smtClean="0"/>
              <a:t>standartlarına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hiyerarşik</a:t>
            </a:r>
            <a:r>
              <a:rPr lang="en-US" dirty="0" smtClean="0"/>
              <a:t> </a:t>
            </a:r>
            <a:r>
              <a:rPr lang="en-US" dirty="0" err="1" smtClean="0"/>
              <a:t>yapı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0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tr-TR" sz="3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HİYERARŞİK OTOMASYON YAPISI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graphicFrame>
        <p:nvGraphicFramePr>
          <p:cNvPr id="8" name="Content Placeholder 6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631588"/>
              </p:ext>
            </p:extLst>
          </p:nvPr>
        </p:nvGraphicFramePr>
        <p:xfrm>
          <a:off x="999859" y="1247452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89403" y="5277055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Tesis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72664" y="5277055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Tesis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29381" y="5277055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Tesis 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8751" y="5277055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Tesis 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8146" y="5277055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Tesis 5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tr-TR" sz="3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HİYERARŞİK OTOMASYON YAPISI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7251213"/>
              </p:ext>
            </p:extLst>
          </p:nvPr>
        </p:nvGraphicFramePr>
        <p:xfrm>
          <a:off x="1210155" y="1368136"/>
          <a:ext cx="9139190" cy="3602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809618"/>
              </p:ext>
            </p:extLst>
          </p:nvPr>
        </p:nvGraphicFramePr>
        <p:xfrm>
          <a:off x="2392844" y="1292298"/>
          <a:ext cx="6874933" cy="4328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5" name="Down Arrow 34"/>
          <p:cNvSpPr/>
          <p:nvPr/>
        </p:nvSpPr>
        <p:spPr>
          <a:xfrm rot="10800000">
            <a:off x="10290868" y="1553069"/>
            <a:ext cx="1503045" cy="3750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tr-TR" sz="2400" dirty="0" err="1">
                <a:solidFill>
                  <a:prstClr val="white"/>
                </a:solidFill>
              </a:rPr>
              <a:t>Actual</a:t>
            </a:r>
            <a:r>
              <a:rPr lang="tr-TR" sz="2400" dirty="0">
                <a:solidFill>
                  <a:prstClr val="white"/>
                </a:solidFill>
              </a:rPr>
              <a:t> </a:t>
            </a:r>
            <a:r>
              <a:rPr lang="tr-TR" sz="2400" dirty="0" err="1">
                <a:solidFill>
                  <a:prstClr val="white"/>
                </a:solidFill>
              </a:rPr>
              <a:t>Production</a:t>
            </a:r>
            <a:r>
              <a:rPr lang="tr-TR" sz="2400" dirty="0">
                <a:solidFill>
                  <a:prstClr val="white"/>
                </a:solidFill>
              </a:rPr>
              <a:t> </a:t>
            </a:r>
            <a:r>
              <a:rPr lang="tr-TR" sz="2400" dirty="0" err="1">
                <a:solidFill>
                  <a:prstClr val="white"/>
                </a:solidFill>
              </a:rPr>
              <a:t>Results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182619" y="1553069"/>
            <a:ext cx="1503045" cy="3750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tr-TR" sz="2400" dirty="0" err="1">
                <a:solidFill>
                  <a:prstClr val="white"/>
                </a:solidFill>
              </a:rPr>
              <a:t>Production</a:t>
            </a:r>
            <a:r>
              <a:rPr lang="tr-TR" sz="2400" dirty="0">
                <a:solidFill>
                  <a:prstClr val="white"/>
                </a:solidFill>
              </a:rPr>
              <a:t> </a:t>
            </a:r>
            <a:r>
              <a:rPr lang="tr-TR" sz="2400" dirty="0" err="1">
                <a:solidFill>
                  <a:prstClr val="white"/>
                </a:solidFill>
              </a:rPr>
              <a:t>order</a:t>
            </a:r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49" y="1552548"/>
            <a:ext cx="651933" cy="651933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680711" y="1879034"/>
            <a:ext cx="2700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5" y="2138764"/>
            <a:ext cx="651933" cy="651933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274815" y="2465771"/>
            <a:ext cx="2704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57223" y="155574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1. </a:t>
            </a:r>
            <a:r>
              <a:rPr lang="tr-TR" dirty="0" err="1" smtClean="0">
                <a:solidFill>
                  <a:prstClr val="black"/>
                </a:solidFill>
              </a:rPr>
              <a:t>Sales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48651" y="2128257"/>
            <a:ext cx="2408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2. </a:t>
            </a:r>
            <a:r>
              <a:rPr lang="tr-TR" dirty="0">
                <a:solidFill>
                  <a:prstClr val="black"/>
                </a:solidFill>
              </a:rPr>
              <a:t>Planning, </a:t>
            </a:r>
            <a:r>
              <a:rPr lang="tr-TR" dirty="0" err="1">
                <a:solidFill>
                  <a:prstClr val="black"/>
                </a:solidFill>
              </a:rPr>
              <a:t>Scheduling</a:t>
            </a:r>
            <a:r>
              <a:rPr lang="tr-TR" dirty="0">
                <a:solidFill>
                  <a:prstClr val="black"/>
                </a:solidFill>
              </a:rPr>
              <a:t> </a:t>
            </a:r>
            <a:endParaRPr lang="tr-TR" dirty="0" smtClean="0">
              <a:solidFill>
                <a:prstClr val="black"/>
              </a:solidFill>
            </a:endParaRPr>
          </a:p>
          <a:p>
            <a:r>
              <a:rPr lang="tr-TR" dirty="0" err="1" smtClean="0">
                <a:solidFill>
                  <a:prstClr val="black"/>
                </a:solidFill>
              </a:rPr>
              <a:t>and</a:t>
            </a:r>
            <a:r>
              <a:rPr lang="tr-TR" dirty="0" smtClean="0">
                <a:solidFill>
                  <a:prstClr val="black"/>
                </a:solidFill>
              </a:rPr>
              <a:t> </a:t>
            </a:r>
            <a:r>
              <a:rPr lang="tr-TR" dirty="0" err="1">
                <a:solidFill>
                  <a:prstClr val="black"/>
                </a:solidFill>
              </a:rPr>
              <a:t>Reporting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4" y="3195475"/>
            <a:ext cx="927099" cy="927099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 flipV="1">
            <a:off x="2600782" y="3195476"/>
            <a:ext cx="1705529" cy="431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536778" y="3775568"/>
            <a:ext cx="1134533" cy="19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864079" y="3516821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prstClr val="black"/>
                </a:solidFill>
              </a:rPr>
              <a:t>3</a:t>
            </a:r>
            <a:r>
              <a:rPr lang="tr-TR" dirty="0" smtClean="0">
                <a:solidFill>
                  <a:prstClr val="black"/>
                </a:solidFill>
              </a:rPr>
              <a:t>. </a:t>
            </a:r>
            <a:r>
              <a:rPr lang="tr-TR" dirty="0" err="1" smtClean="0">
                <a:solidFill>
                  <a:prstClr val="black"/>
                </a:solidFill>
              </a:rPr>
              <a:t>P</a:t>
            </a:r>
            <a:r>
              <a:rPr lang="tr-TR" dirty="0" err="1" smtClean="0">
                <a:solidFill>
                  <a:prstClr val="black"/>
                </a:solidFill>
              </a:rPr>
              <a:t>roduction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9218" y="2869508"/>
            <a:ext cx="616809" cy="651933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 flipV="1">
            <a:off x="7165645" y="3060847"/>
            <a:ext cx="2490223" cy="33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65645" y="2741622"/>
            <a:ext cx="21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4. </a:t>
            </a:r>
            <a:r>
              <a:rPr lang="tr-TR" dirty="0" err="1">
                <a:solidFill>
                  <a:prstClr val="black"/>
                </a:solidFill>
              </a:rPr>
              <a:t>Laboratory</a:t>
            </a:r>
            <a:r>
              <a:rPr lang="tr-TR" dirty="0">
                <a:solidFill>
                  <a:prstClr val="black"/>
                </a:solidFill>
              </a:rPr>
              <a:t> </a:t>
            </a:r>
            <a:r>
              <a:rPr lang="tr-TR" dirty="0" err="1">
                <a:solidFill>
                  <a:prstClr val="black"/>
                </a:solidFill>
              </a:rPr>
              <a:t>Results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8807" y="2204481"/>
            <a:ext cx="616809" cy="651933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 flipV="1">
            <a:off x="6957730" y="2495093"/>
            <a:ext cx="2490223" cy="33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74423" y="2146016"/>
            <a:ext cx="2293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5. </a:t>
            </a:r>
            <a:r>
              <a:rPr lang="tr-TR" dirty="0" err="1">
                <a:solidFill>
                  <a:prstClr val="black"/>
                </a:solidFill>
              </a:rPr>
              <a:t>Quality</a:t>
            </a:r>
            <a:r>
              <a:rPr lang="tr-TR" dirty="0">
                <a:solidFill>
                  <a:prstClr val="black"/>
                </a:solidFill>
              </a:rPr>
              <a:t> Control </a:t>
            </a:r>
            <a:r>
              <a:rPr lang="tr-TR" dirty="0" err="1">
                <a:solidFill>
                  <a:prstClr val="black"/>
                </a:solidFill>
              </a:rPr>
              <a:t>and</a:t>
            </a:r>
            <a:r>
              <a:rPr lang="tr-TR" dirty="0">
                <a:solidFill>
                  <a:prstClr val="black"/>
                </a:solidFill>
              </a:rPr>
              <a:t> </a:t>
            </a:r>
            <a:endParaRPr lang="tr-TR" dirty="0" smtClean="0">
              <a:solidFill>
                <a:prstClr val="black"/>
              </a:solidFill>
            </a:endParaRPr>
          </a:p>
          <a:p>
            <a:r>
              <a:rPr lang="tr-TR" dirty="0" err="1" smtClean="0">
                <a:solidFill>
                  <a:prstClr val="black"/>
                </a:solidFill>
              </a:rPr>
              <a:t>Certification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30813" y="1544270"/>
            <a:ext cx="616809" cy="65193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 flipV="1">
            <a:off x="6630020" y="1871773"/>
            <a:ext cx="2490223" cy="33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37787" y="1561041"/>
            <a:ext cx="14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6. </a:t>
            </a:r>
            <a:r>
              <a:rPr lang="tr-TR" dirty="0" err="1" smtClean="0">
                <a:solidFill>
                  <a:prstClr val="black"/>
                </a:solidFill>
              </a:rPr>
              <a:t>F</a:t>
            </a:r>
            <a:r>
              <a:rPr lang="tr-TR" dirty="0" err="1" smtClean="0">
                <a:solidFill>
                  <a:prstClr val="black"/>
                </a:solidFill>
              </a:rPr>
              <a:t>orwarding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7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tr-TR" sz="3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HİYERARŞİK OTOMASYON YAPISI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6" y="3200101"/>
            <a:ext cx="2051741" cy="154093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926104801"/>
              </p:ext>
            </p:extLst>
          </p:nvPr>
        </p:nvGraphicFramePr>
        <p:xfrm>
          <a:off x="1697873" y="914100"/>
          <a:ext cx="8517274" cy="2116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673" y="3115433"/>
            <a:ext cx="2051741" cy="1540934"/>
          </a:xfrm>
          <a:prstGeom prst="rect">
            <a:avLst/>
          </a:prstGeom>
        </p:spPr>
      </p:pic>
      <p:sp>
        <p:nvSpPr>
          <p:cNvPr id="12" name="Bent Arrow 11"/>
          <p:cNvSpPr/>
          <p:nvPr/>
        </p:nvSpPr>
        <p:spPr>
          <a:xfrm>
            <a:off x="1017872" y="1811567"/>
            <a:ext cx="598067" cy="1151467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Bent Arrow 12"/>
          <p:cNvSpPr/>
          <p:nvPr/>
        </p:nvSpPr>
        <p:spPr>
          <a:xfrm rot="5400000">
            <a:off x="10071492" y="2152989"/>
            <a:ext cx="1069502" cy="550592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206" y="4793436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Hammadde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24071" y="4793436"/>
            <a:ext cx="16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Kalay kaplı ürün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29206" y="2404233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Tesis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49539" y="2387300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Tesis 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65067" y="2428285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Tesis 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80595" y="2428032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Tesis 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96123" y="2428032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Tesis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4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tr-TR" sz="3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HİYERARŞİK OTOMASYON YAPISI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851432385"/>
              </p:ext>
            </p:extLst>
          </p:nvPr>
        </p:nvGraphicFramePr>
        <p:xfrm>
          <a:off x="2990760" y="2407718"/>
          <a:ext cx="5953125" cy="3538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7797104"/>
              </p:ext>
            </p:extLst>
          </p:nvPr>
        </p:nvGraphicFramePr>
        <p:xfrm>
          <a:off x="3119344" y="2747373"/>
          <a:ext cx="5953311" cy="3539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7568354"/>
              </p:ext>
            </p:extLst>
          </p:nvPr>
        </p:nvGraphicFramePr>
        <p:xfrm>
          <a:off x="2990760" y="2383381"/>
          <a:ext cx="5953311" cy="3539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Content Placeholder 6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977701"/>
              </p:ext>
            </p:extLst>
          </p:nvPr>
        </p:nvGraphicFramePr>
        <p:xfrm>
          <a:off x="780691" y="1126072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70195" y="5316542"/>
            <a:ext cx="89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46580" y="5051337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Tesis 1</a:t>
            </a:r>
          </a:p>
          <a:p>
            <a:pPr algn="ctr"/>
            <a:r>
              <a:rPr lang="tr-TR" dirty="0" smtClean="0"/>
              <a:t>Asitleme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07019" y="5057344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Tesis 2</a:t>
            </a:r>
          </a:p>
          <a:p>
            <a:pPr algn="ctr"/>
            <a:r>
              <a:rPr lang="tr-TR" dirty="0" smtClean="0"/>
              <a:t>Haddeleme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32536" y="5045550"/>
            <a:ext cx="948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Tesis 3</a:t>
            </a:r>
          </a:p>
          <a:p>
            <a:pPr algn="ctr"/>
            <a:r>
              <a:rPr lang="tr-TR" dirty="0" smtClean="0"/>
              <a:t>Tavlama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85681" y="5057344"/>
            <a:ext cx="136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Tesis 4</a:t>
            </a:r>
          </a:p>
          <a:p>
            <a:pPr algn="ctr"/>
            <a:r>
              <a:rPr lang="tr-TR" dirty="0" smtClean="0"/>
              <a:t>Temperleme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087341" y="5057344"/>
            <a:ext cx="113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Tesis 5</a:t>
            </a:r>
          </a:p>
          <a:p>
            <a:pPr algn="ctr"/>
            <a:r>
              <a:rPr lang="tr-TR" dirty="0" smtClean="0"/>
              <a:t>Kalaylama</a:t>
            </a:r>
            <a:endParaRPr lang="en-US" dirty="0"/>
          </a:p>
        </p:txBody>
      </p:sp>
      <p:cxnSp>
        <p:nvCxnSpPr>
          <p:cNvPr id="21" name="Elbow Connector 20"/>
          <p:cNvCxnSpPr/>
          <p:nvPr/>
        </p:nvCxnSpPr>
        <p:spPr>
          <a:xfrm rot="5400000">
            <a:off x="1310177" y="1253390"/>
            <a:ext cx="3892973" cy="3742265"/>
          </a:xfrm>
          <a:prstGeom prst="bentConnector3">
            <a:avLst>
              <a:gd name="adj1" fmla="val 31949"/>
            </a:avLst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5400000" flipH="1" flipV="1">
            <a:off x="1995973" y="1812190"/>
            <a:ext cx="3892976" cy="2624667"/>
          </a:xfrm>
          <a:prstGeom prst="bentConnector3">
            <a:avLst>
              <a:gd name="adj1" fmla="val 64572"/>
            </a:avLst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>
            <a:off x="2309245" y="2252453"/>
            <a:ext cx="3892973" cy="1744131"/>
          </a:xfrm>
          <a:prstGeom prst="bentConnector3">
            <a:avLst>
              <a:gd name="adj1" fmla="val 31815"/>
            </a:avLst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5400000" flipH="1" flipV="1">
            <a:off x="2928382" y="2744586"/>
            <a:ext cx="3892976" cy="759854"/>
          </a:xfrm>
          <a:prstGeom prst="bentConnector3">
            <a:avLst>
              <a:gd name="adj1" fmla="val 64396"/>
            </a:avLst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5400000">
            <a:off x="3306724" y="3122929"/>
            <a:ext cx="3892987" cy="31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5400000">
            <a:off x="4422315" y="3122929"/>
            <a:ext cx="3892987" cy="31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6200000" flipH="1">
            <a:off x="4820671" y="2856733"/>
            <a:ext cx="3977661" cy="620221"/>
          </a:xfrm>
          <a:prstGeom prst="bentConnector3">
            <a:avLst>
              <a:gd name="adj1" fmla="val 31708"/>
            </a:avLst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6200000" flipV="1">
            <a:off x="5391920" y="2152168"/>
            <a:ext cx="3977663" cy="2029353"/>
          </a:xfrm>
          <a:prstGeom prst="bentConnector3">
            <a:avLst>
              <a:gd name="adj1" fmla="val 65078"/>
            </a:avLst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H="1">
            <a:off x="5819983" y="1861476"/>
            <a:ext cx="3892988" cy="2526061"/>
          </a:xfrm>
          <a:prstGeom prst="bentConnector3">
            <a:avLst>
              <a:gd name="adj1" fmla="val 32573"/>
            </a:avLst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6337734" y="1214719"/>
            <a:ext cx="3977664" cy="3904248"/>
          </a:xfrm>
          <a:prstGeom prst="bentConnector3">
            <a:avLst>
              <a:gd name="adj1" fmla="val 65326"/>
            </a:avLst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tr-TR" sz="32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IOT</a:t>
            </a:r>
            <a:endParaRPr lang="tr-T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5130" y="1745672"/>
            <a:ext cx="72845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BAĞLANTI VE VERİYE ERİŞİM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VERİLERİN DEPOLANMASI</a:t>
            </a:r>
            <a:endParaRPr lang="tr-TR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MAKİNE ÖĞRENMESİ</a:t>
            </a:r>
            <a:endParaRPr lang="tr-TR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ÖNGÖRÜ VE TAHMİN</a:t>
            </a:r>
            <a:endParaRPr lang="tr-TR" sz="2800" dirty="0" smtClean="0"/>
          </a:p>
          <a:p>
            <a:pPr marL="342900" indent="-342900">
              <a:buFont typeface="+mj-lt"/>
              <a:buAutoNum type="arabicPeriod"/>
            </a:pPr>
            <a:endParaRPr lang="tr-TR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5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87066"/>
            <a:ext cx="10515600" cy="49941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tr-TR" sz="3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MERKEZİ VERİ SİSTEMİ –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BAĞLANTI VE VERİYE ERİŞİM</a:t>
            </a:r>
            <a:endParaRPr lang="tr-T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02" y="133830"/>
            <a:ext cx="256844" cy="4045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80691" y="559801"/>
            <a:ext cx="10373264" cy="2347"/>
          </a:xfrm>
          <a:prstGeom prst="line">
            <a:avLst/>
          </a:prstGeom>
          <a:ln w="38100">
            <a:solidFill>
              <a:srgbClr val="FDB8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420" y="6286439"/>
            <a:ext cx="1839044" cy="421586"/>
          </a:xfrm>
          <a:prstGeom prst="rect">
            <a:avLst/>
          </a:prstGeom>
        </p:spPr>
      </p:pic>
      <p:graphicFrame>
        <p:nvGraphicFramePr>
          <p:cNvPr id="8" name="Content Placeholder 6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631588"/>
              </p:ext>
            </p:extLst>
          </p:nvPr>
        </p:nvGraphicFramePr>
        <p:xfrm>
          <a:off x="999859" y="1247452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89403" y="5277055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Tesis 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72664" y="5277055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Tesis 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29381" y="5277055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Tesis 3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8751" y="5277055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Tesis 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8146" y="5277055"/>
            <a:ext cx="79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prstClr val="black"/>
                </a:solidFill>
              </a:rPr>
              <a:t>Tesis 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Flowchart: Magnetic Disk 1"/>
          <p:cNvSpPr/>
          <p:nvPr/>
        </p:nvSpPr>
        <p:spPr>
          <a:xfrm>
            <a:off x="9578373" y="1059220"/>
            <a:ext cx="1112093" cy="988065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Merkezi</a:t>
            </a:r>
            <a:endParaRPr lang="en-US" dirty="0" smtClean="0"/>
          </a:p>
          <a:p>
            <a:pPr algn="ctr"/>
            <a:r>
              <a:rPr lang="en-US" dirty="0" err="1" smtClean="0"/>
              <a:t>Sistem</a:t>
            </a:r>
            <a:endParaRPr lang="tr-TR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313432" y="2047285"/>
            <a:ext cx="7820988" cy="26435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" idx="3"/>
          </p:cNvCxnSpPr>
          <p:nvPr/>
        </p:nvCxnSpPr>
        <p:spPr>
          <a:xfrm flipV="1">
            <a:off x="4142232" y="2047285"/>
            <a:ext cx="5992188" cy="26435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" idx="3"/>
          </p:cNvCxnSpPr>
          <p:nvPr/>
        </p:nvCxnSpPr>
        <p:spPr>
          <a:xfrm flipV="1">
            <a:off x="6035040" y="2047285"/>
            <a:ext cx="4099380" cy="26435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028432" y="2047285"/>
            <a:ext cx="2105988" cy="26435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" idx="3"/>
          </p:cNvCxnSpPr>
          <p:nvPr/>
        </p:nvCxnSpPr>
        <p:spPr>
          <a:xfrm flipV="1">
            <a:off x="9866376" y="2047285"/>
            <a:ext cx="268044" cy="2643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313432" y="2047284"/>
            <a:ext cx="7820988" cy="17689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142232" y="2047285"/>
            <a:ext cx="5992188" cy="17689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035040" y="2047285"/>
            <a:ext cx="4099380" cy="17689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028432" y="2047285"/>
            <a:ext cx="2105988" cy="17689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9866376" y="2047285"/>
            <a:ext cx="268044" cy="176897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313432" y="2047286"/>
            <a:ext cx="7820988" cy="88448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42232" y="2047285"/>
            <a:ext cx="5992188" cy="88448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6035040" y="2047285"/>
            <a:ext cx="4099380" cy="88448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8028432" y="2047285"/>
            <a:ext cx="2105988" cy="88448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9866376" y="2047285"/>
            <a:ext cx="268044" cy="94693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10897046" y="3369078"/>
            <a:ext cx="913507" cy="609004"/>
            <a:chOff x="4572446" y="1647"/>
            <a:chExt cx="913507" cy="609004"/>
          </a:xfrm>
        </p:grpSpPr>
        <p:sp>
          <p:nvSpPr>
            <p:cNvPr id="111" name="Rounded Rectangle 110"/>
            <p:cNvSpPr/>
            <p:nvPr/>
          </p:nvSpPr>
          <p:spPr>
            <a:xfrm>
              <a:off x="4572446" y="1647"/>
              <a:ext cx="913507" cy="6090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2" name="Rounded Rectangle 4"/>
            <p:cNvSpPr/>
            <p:nvPr/>
          </p:nvSpPr>
          <p:spPr>
            <a:xfrm>
              <a:off x="4590283" y="19484"/>
              <a:ext cx="877833" cy="573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/>
                <a:t>Diğer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Sistemler</a:t>
              </a:r>
              <a:endParaRPr lang="en-US" sz="1400" kern="1200" dirty="0"/>
            </a:p>
          </p:txBody>
        </p:sp>
      </p:grpSp>
      <p:cxnSp>
        <p:nvCxnSpPr>
          <p:cNvPr id="119" name="Straight Arrow Connector 118"/>
          <p:cNvCxnSpPr>
            <a:stCxn id="111" idx="0"/>
          </p:cNvCxnSpPr>
          <p:nvPr/>
        </p:nvCxnSpPr>
        <p:spPr>
          <a:xfrm flipH="1" flipV="1">
            <a:off x="10134419" y="2047284"/>
            <a:ext cx="1219381" cy="132179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4802</TotalTime>
  <Words>452</Words>
  <Application>Microsoft Office PowerPoint</Application>
  <PresentationFormat>Geniş ekran</PresentationFormat>
  <Paragraphs>185</Paragraphs>
  <Slides>18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TOSYALI TOYO ÇELİK A.Ş.</vt:lpstr>
      <vt:lpstr>İçindekiler</vt:lpstr>
      <vt:lpstr>1. HİYERARŞİK OTOMASYON YAPISI</vt:lpstr>
      <vt:lpstr>1. HİYERARŞİK OTOMASYON YAPISI</vt:lpstr>
      <vt:lpstr>1. HİYERARŞİK OTOMASYON YAPISI</vt:lpstr>
      <vt:lpstr>1. HİYERARŞİK OTOMASYON YAPISI</vt:lpstr>
      <vt:lpstr>1. HİYERARŞİK OTOMASYON YAPISI</vt:lpstr>
      <vt:lpstr>2. IOT</vt:lpstr>
      <vt:lpstr>3. MERKEZİ VERİ SİSTEMİ – BAĞLANTI VE VERİYE ERİŞİM</vt:lpstr>
      <vt:lpstr>3. MERKEZİ VERİ SİSTEMİ – GENEL GÖRÜNÜM</vt:lpstr>
      <vt:lpstr>3. MERKEZİ VERİ SİSTEMİ – ELEKTRİK TÜKETİMLERİ</vt:lpstr>
      <vt:lpstr>3. MERKEZİ VERİ SİSTEMİ – ELEKTRİK TÜKETİMLERİ</vt:lpstr>
      <vt:lpstr>3. MERKEZİ VERİ SİSTEMİ – ÜRETİM DETAYLARI</vt:lpstr>
      <vt:lpstr>3. MERKEZİ VERİ SİSTEMİ – GRAFİK KARŞILAŞTIRMA</vt:lpstr>
      <vt:lpstr>3. MERKEZİ VERİ SİSTEMİ – AKIŞKAN TÜKETİMLERİ</vt:lpstr>
      <vt:lpstr>3. MERKEZİ VERİ SİSTEMİ - AVANTAJLARI</vt:lpstr>
      <vt:lpstr>4. MAKİNE ÖĞRENMESİ İLE OPTİMİZASYON</vt:lpstr>
      <vt:lpstr>KAPANIŞ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Oğuz CESUR</dc:creator>
  <cp:lastModifiedBy>Mehmet Taha USTA</cp:lastModifiedBy>
  <cp:revision>462</cp:revision>
  <cp:lastPrinted>2018-07-25T07:30:56Z</cp:lastPrinted>
  <dcterms:created xsi:type="dcterms:W3CDTF">2018-03-26T08:55:41Z</dcterms:created>
  <dcterms:modified xsi:type="dcterms:W3CDTF">2019-11-14T12:46:41Z</dcterms:modified>
</cp:coreProperties>
</file>